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315" r:id="rId4"/>
    <p:sldId id="316" r:id="rId5"/>
    <p:sldId id="319" r:id="rId6"/>
    <p:sldId id="320" r:id="rId7"/>
    <p:sldId id="321" r:id="rId8"/>
    <p:sldId id="322" r:id="rId9"/>
    <p:sldId id="323" r:id="rId10"/>
    <p:sldId id="327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40" r:id="rId22"/>
    <p:sldId id="339" r:id="rId23"/>
    <p:sldId id="265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AD4"/>
    <a:srgbClr val="FAC864"/>
    <a:srgbClr val="6EC8D2"/>
    <a:srgbClr val="646464"/>
    <a:srgbClr val="FEF3DE"/>
    <a:srgbClr val="91C855"/>
    <a:srgbClr val="666666"/>
    <a:srgbClr val="F55959"/>
    <a:srgbClr val="CCCC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61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856" y="1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EA750-A7A5-4B4E-AA85-53D2FEDF6CD4}" type="datetimeFigureOut">
              <a:rPr lang="en-US" smtClean="0"/>
              <a:t>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2142-6436-4656-806A-AA76D1D6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 smtClean="0"/>
              <a:t> 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2142-6436-4656-806A-AA76D1D676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 smtClean="0"/>
              <a:t> 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2142-6436-4656-806A-AA76D1D676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4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 smtClean="0"/>
              <a:t> 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2142-6436-4656-806A-AA76D1D676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 smtClean="0"/>
              <a:t> 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2142-6436-4656-806A-AA76D1D676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4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 smtClean="0"/>
              <a:t> 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2142-6436-4656-806A-AA76D1D676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 smtClean="0"/>
              <a:t> 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2142-6436-4656-806A-AA76D1D676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57753"/>
            <a:ext cx="9144000" cy="155220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he-IL" dirty="0"/>
              <a:t>כותרת לדוגמא כאן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תת כותרת לדוגמא כאן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-984740" y="280327"/>
            <a:ext cx="4355123" cy="1513304"/>
          </a:xfrm>
          <a:prstGeom prst="roundRect">
            <a:avLst>
              <a:gd name="adj" fmla="val 50000"/>
            </a:avLst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ounded Rectangle 7"/>
          <p:cNvSpPr/>
          <p:nvPr userDrawn="1"/>
        </p:nvSpPr>
        <p:spPr>
          <a:xfrm>
            <a:off x="10826262" y="3999951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122863" y="434303"/>
            <a:ext cx="1946275" cy="1071563"/>
            <a:chOff x="3873" y="336"/>
            <a:chExt cx="1226" cy="675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4259" y="432"/>
              <a:ext cx="157" cy="156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3873" y="432"/>
              <a:ext cx="156" cy="156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Rectangle 7"/>
            <p:cNvSpPr>
              <a:spLocks noChangeArrowheads="1"/>
            </p:cNvSpPr>
            <p:nvPr userDrawn="1"/>
          </p:nvSpPr>
          <p:spPr bwMode="auto">
            <a:xfrm>
              <a:off x="4042" y="432"/>
              <a:ext cx="31" cy="1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Rectangle 8"/>
            <p:cNvSpPr>
              <a:spLocks noChangeArrowheads="1"/>
            </p:cNvSpPr>
            <p:nvPr userDrawn="1"/>
          </p:nvSpPr>
          <p:spPr bwMode="auto">
            <a:xfrm>
              <a:off x="4429" y="525"/>
              <a:ext cx="31" cy="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4429" y="432"/>
              <a:ext cx="156" cy="156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837" y="551"/>
              <a:ext cx="37" cy="37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4888" y="562"/>
              <a:ext cx="211" cy="26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887" y="488"/>
              <a:ext cx="203" cy="89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879" y="423"/>
              <a:ext cx="179" cy="142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869" y="372"/>
              <a:ext cx="139" cy="182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4847" y="336"/>
              <a:ext cx="97" cy="208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611" y="550"/>
              <a:ext cx="212" cy="38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088" y="432"/>
              <a:ext cx="156" cy="156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18"/>
            <p:cNvSpPr>
              <a:spLocks noChangeArrowheads="1"/>
            </p:cNvSpPr>
            <p:nvPr userDrawn="1"/>
          </p:nvSpPr>
          <p:spPr bwMode="auto">
            <a:xfrm>
              <a:off x="3893" y="952"/>
              <a:ext cx="6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907" y="965"/>
              <a:ext cx="27" cy="33"/>
            </a:xfrm>
            <a:custGeom>
              <a:avLst/>
              <a:gdLst>
                <a:gd name="T0" fmla="*/ 54 w 54"/>
                <a:gd name="T1" fmla="*/ 45 h 66"/>
                <a:gd name="T2" fmla="*/ 52 w 54"/>
                <a:gd name="T3" fmla="*/ 57 h 66"/>
                <a:gd name="T4" fmla="*/ 47 w 54"/>
                <a:gd name="T5" fmla="*/ 61 h 66"/>
                <a:gd name="T6" fmla="*/ 42 w 54"/>
                <a:gd name="T7" fmla="*/ 64 h 66"/>
                <a:gd name="T8" fmla="*/ 28 w 54"/>
                <a:gd name="T9" fmla="*/ 66 h 66"/>
                <a:gd name="T10" fmla="*/ 18 w 54"/>
                <a:gd name="T11" fmla="*/ 66 h 66"/>
                <a:gd name="T12" fmla="*/ 9 w 54"/>
                <a:gd name="T13" fmla="*/ 63 h 66"/>
                <a:gd name="T14" fmla="*/ 4 w 54"/>
                <a:gd name="T15" fmla="*/ 61 h 66"/>
                <a:gd name="T16" fmla="*/ 9 w 54"/>
                <a:gd name="T17" fmla="*/ 48 h 66"/>
                <a:gd name="T18" fmla="*/ 13 w 54"/>
                <a:gd name="T19" fmla="*/ 52 h 66"/>
                <a:gd name="T20" fmla="*/ 21 w 54"/>
                <a:gd name="T21" fmla="*/ 54 h 66"/>
                <a:gd name="T22" fmla="*/ 28 w 54"/>
                <a:gd name="T23" fmla="*/ 56 h 66"/>
                <a:gd name="T24" fmla="*/ 35 w 54"/>
                <a:gd name="T25" fmla="*/ 54 h 66"/>
                <a:gd name="T26" fmla="*/ 40 w 54"/>
                <a:gd name="T27" fmla="*/ 50 h 66"/>
                <a:gd name="T28" fmla="*/ 42 w 54"/>
                <a:gd name="T29" fmla="*/ 49 h 66"/>
                <a:gd name="T30" fmla="*/ 42 w 54"/>
                <a:gd name="T31" fmla="*/ 45 h 66"/>
                <a:gd name="T32" fmla="*/ 40 w 54"/>
                <a:gd name="T33" fmla="*/ 40 h 66"/>
                <a:gd name="T34" fmla="*/ 33 w 54"/>
                <a:gd name="T35" fmla="*/ 38 h 66"/>
                <a:gd name="T36" fmla="*/ 23 w 54"/>
                <a:gd name="T37" fmla="*/ 38 h 66"/>
                <a:gd name="T38" fmla="*/ 13 w 54"/>
                <a:gd name="T39" fmla="*/ 35 h 66"/>
                <a:gd name="T40" fmla="*/ 9 w 54"/>
                <a:gd name="T41" fmla="*/ 33 h 66"/>
                <a:gd name="T42" fmla="*/ 6 w 54"/>
                <a:gd name="T43" fmla="*/ 29 h 66"/>
                <a:gd name="T44" fmla="*/ 4 w 54"/>
                <a:gd name="T45" fmla="*/ 19 h 66"/>
                <a:gd name="T46" fmla="*/ 4 w 54"/>
                <a:gd name="T47" fmla="*/ 15 h 66"/>
                <a:gd name="T48" fmla="*/ 8 w 54"/>
                <a:gd name="T49" fmla="*/ 8 h 66"/>
                <a:gd name="T50" fmla="*/ 10 w 54"/>
                <a:gd name="T51" fmla="*/ 5 h 66"/>
                <a:gd name="T52" fmla="*/ 19 w 54"/>
                <a:gd name="T53" fmla="*/ 1 h 66"/>
                <a:gd name="T54" fmla="*/ 28 w 54"/>
                <a:gd name="T55" fmla="*/ 0 h 66"/>
                <a:gd name="T56" fmla="*/ 42 w 54"/>
                <a:gd name="T57" fmla="*/ 1 h 66"/>
                <a:gd name="T58" fmla="*/ 52 w 54"/>
                <a:gd name="T59" fmla="*/ 6 h 66"/>
                <a:gd name="T60" fmla="*/ 44 w 54"/>
                <a:gd name="T61" fmla="*/ 15 h 66"/>
                <a:gd name="T62" fmla="*/ 36 w 54"/>
                <a:gd name="T63" fmla="*/ 11 h 66"/>
                <a:gd name="T64" fmla="*/ 28 w 54"/>
                <a:gd name="T65" fmla="*/ 10 h 66"/>
                <a:gd name="T66" fmla="*/ 19 w 54"/>
                <a:gd name="T67" fmla="*/ 13 h 66"/>
                <a:gd name="T68" fmla="*/ 16 w 54"/>
                <a:gd name="T69" fmla="*/ 15 h 66"/>
                <a:gd name="T70" fmla="*/ 16 w 54"/>
                <a:gd name="T71" fmla="*/ 19 h 66"/>
                <a:gd name="T72" fmla="*/ 19 w 54"/>
                <a:gd name="T73" fmla="*/ 24 h 66"/>
                <a:gd name="T74" fmla="*/ 25 w 54"/>
                <a:gd name="T75" fmla="*/ 27 h 66"/>
                <a:gd name="T76" fmla="*/ 35 w 54"/>
                <a:gd name="T77" fmla="*/ 28 h 66"/>
                <a:gd name="T78" fmla="*/ 45 w 54"/>
                <a:gd name="T79" fmla="*/ 30 h 66"/>
                <a:gd name="T80" fmla="*/ 49 w 54"/>
                <a:gd name="T81" fmla="*/ 33 h 66"/>
                <a:gd name="T82" fmla="*/ 53 w 54"/>
                <a:gd name="T83" fmla="*/ 35 h 66"/>
                <a:gd name="T84" fmla="*/ 54 w 54"/>
                <a:gd name="T8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6">
                  <a:moveTo>
                    <a:pt x="54" y="45"/>
                  </a:moveTo>
                  <a:lnTo>
                    <a:pt x="54" y="45"/>
                  </a:lnTo>
                  <a:lnTo>
                    <a:pt x="54" y="52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3" y="52"/>
                  </a:lnTo>
                  <a:lnTo>
                    <a:pt x="16" y="53"/>
                  </a:lnTo>
                  <a:lnTo>
                    <a:pt x="21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0" y="40"/>
                  </a:lnTo>
                  <a:lnTo>
                    <a:pt x="36" y="39"/>
                  </a:lnTo>
                  <a:lnTo>
                    <a:pt x="3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2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942" y="965"/>
              <a:ext cx="23" cy="33"/>
            </a:xfrm>
            <a:custGeom>
              <a:avLst/>
              <a:gdLst>
                <a:gd name="T0" fmla="*/ 46 w 46"/>
                <a:gd name="T1" fmla="*/ 6 h 66"/>
                <a:gd name="T2" fmla="*/ 36 w 46"/>
                <a:gd name="T3" fmla="*/ 15 h 66"/>
                <a:gd name="T4" fmla="*/ 36 w 46"/>
                <a:gd name="T5" fmla="*/ 15 h 66"/>
                <a:gd name="T6" fmla="*/ 32 w 46"/>
                <a:gd name="T7" fmla="*/ 13 h 66"/>
                <a:gd name="T8" fmla="*/ 32 w 46"/>
                <a:gd name="T9" fmla="*/ 13 h 66"/>
                <a:gd name="T10" fmla="*/ 27 w 46"/>
                <a:gd name="T11" fmla="*/ 11 h 66"/>
                <a:gd name="T12" fmla="*/ 27 w 46"/>
                <a:gd name="T13" fmla="*/ 11 h 66"/>
                <a:gd name="T14" fmla="*/ 23 w 46"/>
                <a:gd name="T15" fmla="*/ 11 h 66"/>
                <a:gd name="T16" fmla="*/ 21 w 46"/>
                <a:gd name="T17" fmla="*/ 13 h 66"/>
                <a:gd name="T18" fmla="*/ 21 w 46"/>
                <a:gd name="T19" fmla="*/ 13 h 66"/>
                <a:gd name="T20" fmla="*/ 17 w 46"/>
                <a:gd name="T21" fmla="*/ 15 h 66"/>
                <a:gd name="T22" fmla="*/ 16 w 46"/>
                <a:gd name="T23" fmla="*/ 18 h 66"/>
                <a:gd name="T24" fmla="*/ 16 w 46"/>
                <a:gd name="T25" fmla="*/ 18 h 66"/>
                <a:gd name="T26" fmla="*/ 14 w 46"/>
                <a:gd name="T27" fmla="*/ 22 h 66"/>
                <a:gd name="T28" fmla="*/ 13 w 46"/>
                <a:gd name="T29" fmla="*/ 27 h 66"/>
                <a:gd name="T30" fmla="*/ 13 w 46"/>
                <a:gd name="T31" fmla="*/ 66 h 66"/>
                <a:gd name="T32" fmla="*/ 0 w 46"/>
                <a:gd name="T33" fmla="*/ 66 h 66"/>
                <a:gd name="T34" fmla="*/ 0 w 46"/>
                <a:gd name="T35" fmla="*/ 0 h 66"/>
                <a:gd name="T36" fmla="*/ 13 w 46"/>
                <a:gd name="T37" fmla="*/ 0 h 66"/>
                <a:gd name="T38" fmla="*/ 13 w 46"/>
                <a:gd name="T39" fmla="*/ 8 h 66"/>
                <a:gd name="T40" fmla="*/ 13 w 46"/>
                <a:gd name="T41" fmla="*/ 8 h 66"/>
                <a:gd name="T42" fmla="*/ 17 w 46"/>
                <a:gd name="T43" fmla="*/ 4 h 66"/>
                <a:gd name="T44" fmla="*/ 21 w 46"/>
                <a:gd name="T45" fmla="*/ 1 h 66"/>
                <a:gd name="T46" fmla="*/ 21 w 46"/>
                <a:gd name="T47" fmla="*/ 1 h 66"/>
                <a:gd name="T48" fmla="*/ 26 w 46"/>
                <a:gd name="T49" fmla="*/ 0 h 66"/>
                <a:gd name="T50" fmla="*/ 31 w 46"/>
                <a:gd name="T51" fmla="*/ 0 h 66"/>
                <a:gd name="T52" fmla="*/ 31 w 46"/>
                <a:gd name="T53" fmla="*/ 0 h 66"/>
                <a:gd name="T54" fmla="*/ 36 w 46"/>
                <a:gd name="T55" fmla="*/ 0 h 66"/>
                <a:gd name="T56" fmla="*/ 39 w 46"/>
                <a:gd name="T57" fmla="*/ 1 h 66"/>
                <a:gd name="T58" fmla="*/ 39 w 46"/>
                <a:gd name="T59" fmla="*/ 1 h 66"/>
                <a:gd name="T60" fmla="*/ 42 w 46"/>
                <a:gd name="T61" fmla="*/ 3 h 66"/>
                <a:gd name="T62" fmla="*/ 46 w 46"/>
                <a:gd name="T63" fmla="*/ 6 h 66"/>
                <a:gd name="T64" fmla="*/ 46 w 46"/>
                <a:gd name="T6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66">
                  <a:moveTo>
                    <a:pt x="46" y="6"/>
                  </a:moveTo>
                  <a:lnTo>
                    <a:pt x="36" y="15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968" y="965"/>
              <a:ext cx="26" cy="33"/>
            </a:xfrm>
            <a:custGeom>
              <a:avLst/>
              <a:gdLst>
                <a:gd name="T0" fmla="*/ 39 w 53"/>
                <a:gd name="T1" fmla="*/ 66 h 66"/>
                <a:gd name="T2" fmla="*/ 39 w 53"/>
                <a:gd name="T3" fmla="*/ 59 h 66"/>
                <a:gd name="T4" fmla="*/ 32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8 w 53"/>
                <a:gd name="T13" fmla="*/ 63 h 66"/>
                <a:gd name="T14" fmla="*/ 5 w 53"/>
                <a:gd name="T15" fmla="*/ 61 h 66"/>
                <a:gd name="T16" fmla="*/ 1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5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39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0 w 53"/>
                <a:gd name="T37" fmla="*/ 11 h 66"/>
                <a:gd name="T38" fmla="*/ 16 w 53"/>
                <a:gd name="T39" fmla="*/ 13 h 66"/>
                <a:gd name="T40" fmla="*/ 11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8 w 53"/>
                <a:gd name="T47" fmla="*/ 0 h 66"/>
                <a:gd name="T48" fmla="*/ 25 w 53"/>
                <a:gd name="T49" fmla="*/ 0 h 66"/>
                <a:gd name="T50" fmla="*/ 38 w 53"/>
                <a:gd name="T51" fmla="*/ 1 h 66"/>
                <a:gd name="T52" fmla="*/ 45 w 53"/>
                <a:gd name="T53" fmla="*/ 5 h 66"/>
                <a:gd name="T54" fmla="*/ 50 w 53"/>
                <a:gd name="T55" fmla="*/ 13 h 66"/>
                <a:gd name="T56" fmla="*/ 53 w 53"/>
                <a:gd name="T57" fmla="*/ 22 h 66"/>
                <a:gd name="T58" fmla="*/ 39 w 53"/>
                <a:gd name="T59" fmla="*/ 42 h 66"/>
                <a:gd name="T60" fmla="*/ 24 w 53"/>
                <a:gd name="T61" fmla="*/ 37 h 66"/>
                <a:gd name="T62" fmla="*/ 19 w 53"/>
                <a:gd name="T63" fmla="*/ 38 h 66"/>
                <a:gd name="T64" fmla="*/ 15 w 53"/>
                <a:gd name="T65" fmla="*/ 39 h 66"/>
                <a:gd name="T66" fmla="*/ 13 w 53"/>
                <a:gd name="T67" fmla="*/ 45 h 66"/>
                <a:gd name="T68" fmla="*/ 13 w 53"/>
                <a:gd name="T69" fmla="*/ 50 h 66"/>
                <a:gd name="T70" fmla="*/ 19 w 53"/>
                <a:gd name="T71" fmla="*/ 54 h 66"/>
                <a:gd name="T72" fmla="*/ 24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39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3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4003" y="965"/>
              <a:ext cx="27" cy="33"/>
            </a:xfrm>
            <a:custGeom>
              <a:avLst/>
              <a:gdLst>
                <a:gd name="T0" fmla="*/ 13 w 56"/>
                <a:gd name="T1" fmla="*/ 37 h 66"/>
                <a:gd name="T2" fmla="*/ 13 w 56"/>
                <a:gd name="T3" fmla="*/ 42 h 66"/>
                <a:gd name="T4" fmla="*/ 15 w 56"/>
                <a:gd name="T5" fmla="*/ 47 h 66"/>
                <a:gd name="T6" fmla="*/ 20 w 56"/>
                <a:gd name="T7" fmla="*/ 53 h 66"/>
                <a:gd name="T8" fmla="*/ 24 w 56"/>
                <a:gd name="T9" fmla="*/ 54 h 66"/>
                <a:gd name="T10" fmla="*/ 29 w 56"/>
                <a:gd name="T11" fmla="*/ 54 h 66"/>
                <a:gd name="T12" fmla="*/ 38 w 56"/>
                <a:gd name="T13" fmla="*/ 53 h 66"/>
                <a:gd name="T14" fmla="*/ 46 w 56"/>
                <a:gd name="T15" fmla="*/ 48 h 66"/>
                <a:gd name="T16" fmla="*/ 53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8 w 56"/>
                <a:gd name="T29" fmla="*/ 58 h 66"/>
                <a:gd name="T30" fmla="*/ 3 w 56"/>
                <a:gd name="T31" fmla="*/ 48 h 66"/>
                <a:gd name="T32" fmla="*/ 0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3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2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2 w 56"/>
                <a:gd name="T55" fmla="*/ 28 h 66"/>
                <a:gd name="T56" fmla="*/ 41 w 56"/>
                <a:gd name="T57" fmla="*/ 19 h 66"/>
                <a:gd name="T58" fmla="*/ 38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3 w 56"/>
                <a:gd name="T65" fmla="*/ 11 h 66"/>
                <a:gd name="T66" fmla="*/ 19 w 56"/>
                <a:gd name="T67" fmla="*/ 13 h 66"/>
                <a:gd name="T68" fmla="*/ 14 w 56"/>
                <a:gd name="T69" fmla="*/ 19 h 66"/>
                <a:gd name="T70" fmla="*/ 13 w 56"/>
                <a:gd name="T71" fmla="*/ 23 h 66"/>
                <a:gd name="T72" fmla="*/ 13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3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4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6" y="48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48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2" y="28"/>
                  </a:moveTo>
                  <a:lnTo>
                    <a:pt x="42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4039" y="952"/>
              <a:ext cx="12" cy="46"/>
            </a:xfrm>
            <a:custGeom>
              <a:avLst/>
              <a:gdLst>
                <a:gd name="T0" fmla="*/ 25 w 25"/>
                <a:gd name="T1" fmla="*/ 92 h 92"/>
                <a:gd name="T2" fmla="*/ 18 w 25"/>
                <a:gd name="T3" fmla="*/ 92 h 92"/>
                <a:gd name="T4" fmla="*/ 18 w 25"/>
                <a:gd name="T5" fmla="*/ 92 h 92"/>
                <a:gd name="T6" fmla="*/ 10 w 25"/>
                <a:gd name="T7" fmla="*/ 90 h 92"/>
                <a:gd name="T8" fmla="*/ 6 w 25"/>
                <a:gd name="T9" fmla="*/ 89 h 92"/>
                <a:gd name="T10" fmla="*/ 5 w 25"/>
                <a:gd name="T11" fmla="*/ 87 h 92"/>
                <a:gd name="T12" fmla="*/ 5 w 25"/>
                <a:gd name="T13" fmla="*/ 87 h 92"/>
                <a:gd name="T14" fmla="*/ 1 w 25"/>
                <a:gd name="T15" fmla="*/ 80 h 92"/>
                <a:gd name="T16" fmla="*/ 0 w 25"/>
                <a:gd name="T17" fmla="*/ 74 h 92"/>
                <a:gd name="T18" fmla="*/ 0 w 25"/>
                <a:gd name="T19" fmla="*/ 0 h 92"/>
                <a:gd name="T20" fmla="*/ 13 w 25"/>
                <a:gd name="T21" fmla="*/ 0 h 92"/>
                <a:gd name="T22" fmla="*/ 13 w 25"/>
                <a:gd name="T23" fmla="*/ 73 h 92"/>
                <a:gd name="T24" fmla="*/ 13 w 25"/>
                <a:gd name="T25" fmla="*/ 73 h 92"/>
                <a:gd name="T26" fmla="*/ 14 w 25"/>
                <a:gd name="T27" fmla="*/ 76 h 92"/>
                <a:gd name="T28" fmla="*/ 15 w 25"/>
                <a:gd name="T29" fmla="*/ 79 h 92"/>
                <a:gd name="T30" fmla="*/ 15 w 25"/>
                <a:gd name="T31" fmla="*/ 79 h 92"/>
                <a:gd name="T32" fmla="*/ 16 w 25"/>
                <a:gd name="T33" fmla="*/ 80 h 92"/>
                <a:gd name="T34" fmla="*/ 20 w 25"/>
                <a:gd name="T35" fmla="*/ 80 h 92"/>
                <a:gd name="T36" fmla="*/ 25 w 25"/>
                <a:gd name="T37" fmla="*/ 80 h 92"/>
                <a:gd name="T38" fmla="*/ 25 w 25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2">
                  <a:moveTo>
                    <a:pt x="25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6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5" y="80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Rectangle 24"/>
            <p:cNvSpPr>
              <a:spLocks noChangeArrowheads="1"/>
            </p:cNvSpPr>
            <p:nvPr userDrawn="1"/>
          </p:nvSpPr>
          <p:spPr bwMode="auto">
            <a:xfrm>
              <a:off x="4059" y="952"/>
              <a:ext cx="6" cy="12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4072" y="965"/>
              <a:ext cx="27" cy="33"/>
            </a:xfrm>
            <a:custGeom>
              <a:avLst/>
              <a:gdLst>
                <a:gd name="T0" fmla="*/ 54 w 54"/>
                <a:gd name="T1" fmla="*/ 45 h 66"/>
                <a:gd name="T2" fmla="*/ 50 w 54"/>
                <a:gd name="T3" fmla="*/ 57 h 66"/>
                <a:gd name="T4" fmla="*/ 46 w 54"/>
                <a:gd name="T5" fmla="*/ 61 h 66"/>
                <a:gd name="T6" fmla="*/ 41 w 54"/>
                <a:gd name="T7" fmla="*/ 64 h 66"/>
                <a:gd name="T8" fmla="*/ 27 w 54"/>
                <a:gd name="T9" fmla="*/ 66 h 66"/>
                <a:gd name="T10" fmla="*/ 16 w 54"/>
                <a:gd name="T11" fmla="*/ 66 h 66"/>
                <a:gd name="T12" fmla="*/ 7 w 54"/>
                <a:gd name="T13" fmla="*/ 63 h 66"/>
                <a:gd name="T14" fmla="*/ 4 w 54"/>
                <a:gd name="T15" fmla="*/ 61 h 66"/>
                <a:gd name="T16" fmla="*/ 9 w 54"/>
                <a:gd name="T17" fmla="*/ 48 h 66"/>
                <a:gd name="T18" fmla="*/ 12 w 54"/>
                <a:gd name="T19" fmla="*/ 52 h 66"/>
                <a:gd name="T20" fmla="*/ 21 w 54"/>
                <a:gd name="T21" fmla="*/ 54 h 66"/>
                <a:gd name="T22" fmla="*/ 27 w 54"/>
                <a:gd name="T23" fmla="*/ 56 h 66"/>
                <a:gd name="T24" fmla="*/ 34 w 54"/>
                <a:gd name="T25" fmla="*/ 54 h 66"/>
                <a:gd name="T26" fmla="*/ 39 w 54"/>
                <a:gd name="T27" fmla="*/ 50 h 66"/>
                <a:gd name="T28" fmla="*/ 41 w 54"/>
                <a:gd name="T29" fmla="*/ 49 h 66"/>
                <a:gd name="T30" fmla="*/ 41 w 54"/>
                <a:gd name="T31" fmla="*/ 45 h 66"/>
                <a:gd name="T32" fmla="*/ 39 w 54"/>
                <a:gd name="T33" fmla="*/ 40 h 66"/>
                <a:gd name="T34" fmla="*/ 32 w 54"/>
                <a:gd name="T35" fmla="*/ 38 h 66"/>
                <a:gd name="T36" fmla="*/ 22 w 54"/>
                <a:gd name="T37" fmla="*/ 38 h 66"/>
                <a:gd name="T38" fmla="*/ 11 w 54"/>
                <a:gd name="T39" fmla="*/ 35 h 66"/>
                <a:gd name="T40" fmla="*/ 7 w 54"/>
                <a:gd name="T41" fmla="*/ 33 h 66"/>
                <a:gd name="T42" fmla="*/ 5 w 54"/>
                <a:gd name="T43" fmla="*/ 29 h 66"/>
                <a:gd name="T44" fmla="*/ 2 w 54"/>
                <a:gd name="T45" fmla="*/ 19 h 66"/>
                <a:gd name="T46" fmla="*/ 4 w 54"/>
                <a:gd name="T47" fmla="*/ 15 h 66"/>
                <a:gd name="T48" fmla="*/ 7 w 54"/>
                <a:gd name="T49" fmla="*/ 8 h 66"/>
                <a:gd name="T50" fmla="*/ 10 w 54"/>
                <a:gd name="T51" fmla="*/ 5 h 66"/>
                <a:gd name="T52" fmla="*/ 17 w 54"/>
                <a:gd name="T53" fmla="*/ 1 h 66"/>
                <a:gd name="T54" fmla="*/ 27 w 54"/>
                <a:gd name="T55" fmla="*/ 0 h 66"/>
                <a:gd name="T56" fmla="*/ 41 w 54"/>
                <a:gd name="T57" fmla="*/ 1 h 66"/>
                <a:gd name="T58" fmla="*/ 51 w 54"/>
                <a:gd name="T59" fmla="*/ 6 h 66"/>
                <a:gd name="T60" fmla="*/ 44 w 54"/>
                <a:gd name="T61" fmla="*/ 15 h 66"/>
                <a:gd name="T62" fmla="*/ 36 w 54"/>
                <a:gd name="T63" fmla="*/ 11 h 66"/>
                <a:gd name="T64" fmla="*/ 27 w 54"/>
                <a:gd name="T65" fmla="*/ 10 h 66"/>
                <a:gd name="T66" fmla="*/ 19 w 54"/>
                <a:gd name="T67" fmla="*/ 13 h 66"/>
                <a:gd name="T68" fmla="*/ 16 w 54"/>
                <a:gd name="T69" fmla="*/ 15 h 66"/>
                <a:gd name="T70" fmla="*/ 15 w 54"/>
                <a:gd name="T71" fmla="*/ 19 h 66"/>
                <a:gd name="T72" fmla="*/ 17 w 54"/>
                <a:gd name="T73" fmla="*/ 24 h 66"/>
                <a:gd name="T74" fmla="*/ 25 w 54"/>
                <a:gd name="T75" fmla="*/ 27 h 66"/>
                <a:gd name="T76" fmla="*/ 35 w 54"/>
                <a:gd name="T77" fmla="*/ 28 h 66"/>
                <a:gd name="T78" fmla="*/ 45 w 54"/>
                <a:gd name="T79" fmla="*/ 30 h 66"/>
                <a:gd name="T80" fmla="*/ 49 w 54"/>
                <a:gd name="T81" fmla="*/ 33 h 66"/>
                <a:gd name="T82" fmla="*/ 51 w 54"/>
                <a:gd name="T83" fmla="*/ 35 h 66"/>
                <a:gd name="T84" fmla="*/ 54 w 54"/>
                <a:gd name="T8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6">
                  <a:moveTo>
                    <a:pt x="54" y="45"/>
                  </a:moveTo>
                  <a:lnTo>
                    <a:pt x="54" y="45"/>
                  </a:lnTo>
                  <a:lnTo>
                    <a:pt x="53" y="52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61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35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21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3"/>
                  </a:lnTo>
                  <a:lnTo>
                    <a:pt x="39" y="40"/>
                  </a:lnTo>
                  <a:lnTo>
                    <a:pt x="36" y="39"/>
                  </a:lnTo>
                  <a:lnTo>
                    <a:pt x="3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51" y="6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2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4123" y="952"/>
              <a:ext cx="34" cy="46"/>
            </a:xfrm>
            <a:custGeom>
              <a:avLst/>
              <a:gdLst>
                <a:gd name="T0" fmla="*/ 69 w 69"/>
                <a:gd name="T1" fmla="*/ 92 h 92"/>
                <a:gd name="T2" fmla="*/ 56 w 69"/>
                <a:gd name="T3" fmla="*/ 92 h 92"/>
                <a:gd name="T4" fmla="*/ 14 w 69"/>
                <a:gd name="T5" fmla="*/ 27 h 92"/>
                <a:gd name="T6" fmla="*/ 14 w 69"/>
                <a:gd name="T7" fmla="*/ 92 h 92"/>
                <a:gd name="T8" fmla="*/ 0 w 69"/>
                <a:gd name="T9" fmla="*/ 92 h 92"/>
                <a:gd name="T10" fmla="*/ 0 w 69"/>
                <a:gd name="T11" fmla="*/ 0 h 92"/>
                <a:gd name="T12" fmla="*/ 12 w 69"/>
                <a:gd name="T13" fmla="*/ 0 h 92"/>
                <a:gd name="T14" fmla="*/ 55 w 69"/>
                <a:gd name="T15" fmla="*/ 64 h 92"/>
                <a:gd name="T16" fmla="*/ 55 w 69"/>
                <a:gd name="T17" fmla="*/ 0 h 92"/>
                <a:gd name="T18" fmla="*/ 69 w 69"/>
                <a:gd name="T19" fmla="*/ 0 h 92"/>
                <a:gd name="T20" fmla="*/ 69 w 69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2">
                  <a:moveTo>
                    <a:pt x="69" y="92"/>
                  </a:moveTo>
                  <a:lnTo>
                    <a:pt x="56" y="92"/>
                  </a:lnTo>
                  <a:lnTo>
                    <a:pt x="14" y="27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55" y="64"/>
                  </a:lnTo>
                  <a:lnTo>
                    <a:pt x="55" y="0"/>
                  </a:lnTo>
                  <a:lnTo>
                    <a:pt x="69" y="0"/>
                  </a:lnTo>
                  <a:lnTo>
                    <a:pt x="69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27"/>
            <p:cNvSpPr>
              <a:spLocks noEditPoints="1"/>
            </p:cNvSpPr>
            <p:nvPr userDrawn="1"/>
          </p:nvSpPr>
          <p:spPr bwMode="auto">
            <a:xfrm>
              <a:off x="4166" y="965"/>
              <a:ext cx="26" cy="33"/>
            </a:xfrm>
            <a:custGeom>
              <a:avLst/>
              <a:gdLst>
                <a:gd name="T0" fmla="*/ 39 w 51"/>
                <a:gd name="T1" fmla="*/ 66 h 66"/>
                <a:gd name="T2" fmla="*/ 39 w 51"/>
                <a:gd name="T3" fmla="*/ 59 h 66"/>
                <a:gd name="T4" fmla="*/ 31 w 51"/>
                <a:gd name="T5" fmla="*/ 64 h 66"/>
                <a:gd name="T6" fmla="*/ 27 w 51"/>
                <a:gd name="T7" fmla="*/ 66 h 66"/>
                <a:gd name="T8" fmla="*/ 21 w 51"/>
                <a:gd name="T9" fmla="*/ 66 h 66"/>
                <a:gd name="T10" fmla="*/ 11 w 51"/>
                <a:gd name="T11" fmla="*/ 64 h 66"/>
                <a:gd name="T12" fmla="*/ 7 w 51"/>
                <a:gd name="T13" fmla="*/ 63 h 66"/>
                <a:gd name="T14" fmla="*/ 5 w 51"/>
                <a:gd name="T15" fmla="*/ 61 h 66"/>
                <a:gd name="T16" fmla="*/ 1 w 51"/>
                <a:gd name="T17" fmla="*/ 54 h 66"/>
                <a:gd name="T18" fmla="*/ 0 w 51"/>
                <a:gd name="T19" fmla="*/ 47 h 66"/>
                <a:gd name="T20" fmla="*/ 2 w 51"/>
                <a:gd name="T21" fmla="*/ 37 h 66"/>
                <a:gd name="T22" fmla="*/ 5 w 51"/>
                <a:gd name="T23" fmla="*/ 33 h 66"/>
                <a:gd name="T24" fmla="*/ 10 w 51"/>
                <a:gd name="T25" fmla="*/ 30 h 66"/>
                <a:gd name="T26" fmla="*/ 21 w 51"/>
                <a:gd name="T27" fmla="*/ 28 h 66"/>
                <a:gd name="T28" fmla="*/ 39 w 51"/>
                <a:gd name="T29" fmla="*/ 23 h 66"/>
                <a:gd name="T30" fmla="*/ 37 w 51"/>
                <a:gd name="T31" fmla="*/ 18 h 66"/>
                <a:gd name="T32" fmla="*/ 35 w 51"/>
                <a:gd name="T33" fmla="*/ 14 h 66"/>
                <a:gd name="T34" fmla="*/ 25 w 51"/>
                <a:gd name="T35" fmla="*/ 11 h 66"/>
                <a:gd name="T36" fmla="*/ 20 w 51"/>
                <a:gd name="T37" fmla="*/ 11 h 66"/>
                <a:gd name="T38" fmla="*/ 16 w 51"/>
                <a:gd name="T39" fmla="*/ 13 h 66"/>
                <a:gd name="T40" fmla="*/ 10 w 51"/>
                <a:gd name="T41" fmla="*/ 18 h 66"/>
                <a:gd name="T42" fmla="*/ 2 w 51"/>
                <a:gd name="T43" fmla="*/ 9 h 66"/>
                <a:gd name="T44" fmla="*/ 11 w 51"/>
                <a:gd name="T45" fmla="*/ 1 h 66"/>
                <a:gd name="T46" fmla="*/ 17 w 51"/>
                <a:gd name="T47" fmla="*/ 0 h 66"/>
                <a:gd name="T48" fmla="*/ 25 w 51"/>
                <a:gd name="T49" fmla="*/ 0 h 66"/>
                <a:gd name="T50" fmla="*/ 36 w 51"/>
                <a:gd name="T51" fmla="*/ 1 h 66"/>
                <a:gd name="T52" fmla="*/ 45 w 51"/>
                <a:gd name="T53" fmla="*/ 5 h 66"/>
                <a:gd name="T54" fmla="*/ 50 w 51"/>
                <a:gd name="T55" fmla="*/ 13 h 66"/>
                <a:gd name="T56" fmla="*/ 51 w 51"/>
                <a:gd name="T57" fmla="*/ 22 h 66"/>
                <a:gd name="T58" fmla="*/ 39 w 51"/>
                <a:gd name="T59" fmla="*/ 42 h 66"/>
                <a:gd name="T60" fmla="*/ 23 w 51"/>
                <a:gd name="T61" fmla="*/ 37 h 66"/>
                <a:gd name="T62" fmla="*/ 18 w 51"/>
                <a:gd name="T63" fmla="*/ 38 h 66"/>
                <a:gd name="T64" fmla="*/ 15 w 51"/>
                <a:gd name="T65" fmla="*/ 39 h 66"/>
                <a:gd name="T66" fmla="*/ 12 w 51"/>
                <a:gd name="T67" fmla="*/ 45 h 66"/>
                <a:gd name="T68" fmla="*/ 12 w 51"/>
                <a:gd name="T69" fmla="*/ 50 h 66"/>
                <a:gd name="T70" fmla="*/ 18 w 51"/>
                <a:gd name="T71" fmla="*/ 54 h 66"/>
                <a:gd name="T72" fmla="*/ 23 w 51"/>
                <a:gd name="T73" fmla="*/ 56 h 66"/>
                <a:gd name="T74" fmla="*/ 31 w 51"/>
                <a:gd name="T75" fmla="*/ 54 h 66"/>
                <a:gd name="T76" fmla="*/ 36 w 51"/>
                <a:gd name="T77" fmla="*/ 52 h 66"/>
                <a:gd name="T78" fmla="*/ 37 w 51"/>
                <a:gd name="T79" fmla="*/ 48 h 66"/>
                <a:gd name="T80" fmla="*/ 39 w 51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18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0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7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1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7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4200" y="956"/>
              <a:ext cx="16" cy="42"/>
            </a:xfrm>
            <a:custGeom>
              <a:avLst/>
              <a:gdLst>
                <a:gd name="T0" fmla="*/ 33 w 33"/>
                <a:gd name="T1" fmla="*/ 83 h 83"/>
                <a:gd name="T2" fmla="*/ 25 w 33"/>
                <a:gd name="T3" fmla="*/ 83 h 83"/>
                <a:gd name="T4" fmla="*/ 25 w 33"/>
                <a:gd name="T5" fmla="*/ 83 h 83"/>
                <a:gd name="T6" fmla="*/ 19 w 33"/>
                <a:gd name="T7" fmla="*/ 81 h 83"/>
                <a:gd name="T8" fmla="*/ 15 w 33"/>
                <a:gd name="T9" fmla="*/ 80 h 83"/>
                <a:gd name="T10" fmla="*/ 15 w 33"/>
                <a:gd name="T11" fmla="*/ 80 h 83"/>
                <a:gd name="T12" fmla="*/ 12 w 33"/>
                <a:gd name="T13" fmla="*/ 78 h 83"/>
                <a:gd name="T14" fmla="*/ 9 w 33"/>
                <a:gd name="T15" fmla="*/ 74 h 83"/>
                <a:gd name="T16" fmla="*/ 9 w 33"/>
                <a:gd name="T17" fmla="*/ 74 h 83"/>
                <a:gd name="T18" fmla="*/ 8 w 33"/>
                <a:gd name="T19" fmla="*/ 69 h 83"/>
                <a:gd name="T20" fmla="*/ 7 w 33"/>
                <a:gd name="T21" fmla="*/ 64 h 83"/>
                <a:gd name="T22" fmla="*/ 7 w 33"/>
                <a:gd name="T23" fmla="*/ 28 h 83"/>
                <a:gd name="T24" fmla="*/ 0 w 33"/>
                <a:gd name="T25" fmla="*/ 28 h 83"/>
                <a:gd name="T26" fmla="*/ 0 w 33"/>
                <a:gd name="T27" fmla="*/ 18 h 83"/>
                <a:gd name="T28" fmla="*/ 7 w 33"/>
                <a:gd name="T29" fmla="*/ 18 h 83"/>
                <a:gd name="T30" fmla="*/ 7 w 33"/>
                <a:gd name="T31" fmla="*/ 0 h 83"/>
                <a:gd name="T32" fmla="*/ 20 w 33"/>
                <a:gd name="T33" fmla="*/ 0 h 83"/>
                <a:gd name="T34" fmla="*/ 20 w 33"/>
                <a:gd name="T35" fmla="*/ 18 h 83"/>
                <a:gd name="T36" fmla="*/ 33 w 33"/>
                <a:gd name="T37" fmla="*/ 18 h 83"/>
                <a:gd name="T38" fmla="*/ 33 w 33"/>
                <a:gd name="T39" fmla="*/ 28 h 83"/>
                <a:gd name="T40" fmla="*/ 20 w 33"/>
                <a:gd name="T41" fmla="*/ 28 h 83"/>
                <a:gd name="T42" fmla="*/ 20 w 33"/>
                <a:gd name="T43" fmla="*/ 64 h 83"/>
                <a:gd name="T44" fmla="*/ 20 w 33"/>
                <a:gd name="T45" fmla="*/ 64 h 83"/>
                <a:gd name="T46" fmla="*/ 20 w 33"/>
                <a:gd name="T47" fmla="*/ 67 h 83"/>
                <a:gd name="T48" fmla="*/ 22 w 33"/>
                <a:gd name="T49" fmla="*/ 69 h 83"/>
                <a:gd name="T50" fmla="*/ 24 w 33"/>
                <a:gd name="T51" fmla="*/ 71 h 83"/>
                <a:gd name="T52" fmla="*/ 28 w 33"/>
                <a:gd name="T53" fmla="*/ 71 h 83"/>
                <a:gd name="T54" fmla="*/ 33 w 33"/>
                <a:gd name="T55" fmla="*/ 71 h 83"/>
                <a:gd name="T56" fmla="*/ 33 w 33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83">
                  <a:moveTo>
                    <a:pt x="33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19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8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20" y="2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8" y="71"/>
                  </a:lnTo>
                  <a:lnTo>
                    <a:pt x="33" y="71"/>
                  </a:lnTo>
                  <a:lnTo>
                    <a:pt x="33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29"/>
            <p:cNvSpPr>
              <a:spLocks noEditPoints="1"/>
            </p:cNvSpPr>
            <p:nvPr userDrawn="1"/>
          </p:nvSpPr>
          <p:spPr bwMode="auto">
            <a:xfrm>
              <a:off x="4224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3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3 w 14"/>
                <a:gd name="T17" fmla="*/ 26 h 92"/>
                <a:gd name="T18" fmla="*/ 13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239" y="965"/>
              <a:ext cx="27" cy="33"/>
            </a:xfrm>
            <a:custGeom>
              <a:avLst/>
              <a:gdLst>
                <a:gd name="T0" fmla="*/ 54 w 54"/>
                <a:gd name="T1" fmla="*/ 33 h 66"/>
                <a:gd name="T2" fmla="*/ 52 w 54"/>
                <a:gd name="T3" fmla="*/ 48 h 66"/>
                <a:gd name="T4" fmla="*/ 50 w 54"/>
                <a:gd name="T5" fmla="*/ 53 h 66"/>
                <a:gd name="T6" fmla="*/ 46 w 54"/>
                <a:gd name="T7" fmla="*/ 58 h 66"/>
                <a:gd name="T8" fmla="*/ 37 w 54"/>
                <a:gd name="T9" fmla="*/ 64 h 66"/>
                <a:gd name="T10" fmla="*/ 27 w 54"/>
                <a:gd name="T11" fmla="*/ 66 h 66"/>
                <a:gd name="T12" fmla="*/ 21 w 54"/>
                <a:gd name="T13" fmla="*/ 66 h 66"/>
                <a:gd name="T14" fmla="*/ 12 w 54"/>
                <a:gd name="T15" fmla="*/ 62 h 66"/>
                <a:gd name="T16" fmla="*/ 7 w 54"/>
                <a:gd name="T17" fmla="*/ 58 h 66"/>
                <a:gd name="T18" fmla="*/ 2 w 54"/>
                <a:gd name="T19" fmla="*/ 48 h 66"/>
                <a:gd name="T20" fmla="*/ 1 w 54"/>
                <a:gd name="T21" fmla="*/ 42 h 66"/>
                <a:gd name="T22" fmla="*/ 0 w 54"/>
                <a:gd name="T23" fmla="*/ 33 h 66"/>
                <a:gd name="T24" fmla="*/ 2 w 54"/>
                <a:gd name="T25" fmla="*/ 18 h 66"/>
                <a:gd name="T26" fmla="*/ 5 w 54"/>
                <a:gd name="T27" fmla="*/ 13 h 66"/>
                <a:gd name="T28" fmla="*/ 7 w 54"/>
                <a:gd name="T29" fmla="*/ 8 h 66"/>
                <a:gd name="T30" fmla="*/ 12 w 54"/>
                <a:gd name="T31" fmla="*/ 4 h 66"/>
                <a:gd name="T32" fmla="*/ 20 w 54"/>
                <a:gd name="T33" fmla="*/ 1 h 66"/>
                <a:gd name="T34" fmla="*/ 27 w 54"/>
                <a:gd name="T35" fmla="*/ 0 h 66"/>
                <a:gd name="T36" fmla="*/ 39 w 54"/>
                <a:gd name="T37" fmla="*/ 1 h 66"/>
                <a:gd name="T38" fmla="*/ 42 w 54"/>
                <a:gd name="T39" fmla="*/ 4 h 66"/>
                <a:gd name="T40" fmla="*/ 46 w 54"/>
                <a:gd name="T41" fmla="*/ 8 h 66"/>
                <a:gd name="T42" fmla="*/ 52 w 54"/>
                <a:gd name="T43" fmla="*/ 18 h 66"/>
                <a:gd name="T44" fmla="*/ 54 w 54"/>
                <a:gd name="T45" fmla="*/ 25 h 66"/>
                <a:gd name="T46" fmla="*/ 54 w 54"/>
                <a:gd name="T47" fmla="*/ 33 h 66"/>
                <a:gd name="T48" fmla="*/ 41 w 54"/>
                <a:gd name="T49" fmla="*/ 33 h 66"/>
                <a:gd name="T50" fmla="*/ 40 w 54"/>
                <a:gd name="T51" fmla="*/ 23 h 66"/>
                <a:gd name="T52" fmla="*/ 36 w 54"/>
                <a:gd name="T53" fmla="*/ 15 h 66"/>
                <a:gd name="T54" fmla="*/ 32 w 54"/>
                <a:gd name="T55" fmla="*/ 13 h 66"/>
                <a:gd name="T56" fmla="*/ 27 w 54"/>
                <a:gd name="T57" fmla="*/ 11 h 66"/>
                <a:gd name="T58" fmla="*/ 17 w 54"/>
                <a:gd name="T59" fmla="*/ 15 h 66"/>
                <a:gd name="T60" fmla="*/ 16 w 54"/>
                <a:gd name="T61" fmla="*/ 18 h 66"/>
                <a:gd name="T62" fmla="*/ 13 w 54"/>
                <a:gd name="T63" fmla="*/ 23 h 66"/>
                <a:gd name="T64" fmla="*/ 13 w 54"/>
                <a:gd name="T65" fmla="*/ 33 h 66"/>
                <a:gd name="T66" fmla="*/ 13 w 54"/>
                <a:gd name="T67" fmla="*/ 44 h 66"/>
                <a:gd name="T68" fmla="*/ 17 w 54"/>
                <a:gd name="T69" fmla="*/ 50 h 66"/>
                <a:gd name="T70" fmla="*/ 22 w 54"/>
                <a:gd name="T71" fmla="*/ 53 h 66"/>
                <a:gd name="T72" fmla="*/ 27 w 54"/>
                <a:gd name="T73" fmla="*/ 54 h 66"/>
                <a:gd name="T74" fmla="*/ 36 w 54"/>
                <a:gd name="T75" fmla="*/ 50 h 66"/>
                <a:gd name="T76" fmla="*/ 39 w 54"/>
                <a:gd name="T77" fmla="*/ 48 h 66"/>
                <a:gd name="T78" fmla="*/ 40 w 54"/>
                <a:gd name="T79" fmla="*/ 44 h 66"/>
                <a:gd name="T80" fmla="*/ 41 w 54"/>
                <a:gd name="T81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66">
                  <a:moveTo>
                    <a:pt x="54" y="33"/>
                  </a:moveTo>
                  <a:lnTo>
                    <a:pt x="54" y="33"/>
                  </a:lnTo>
                  <a:lnTo>
                    <a:pt x="54" y="4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2" y="62"/>
                  </a:lnTo>
                  <a:lnTo>
                    <a:pt x="37" y="64"/>
                  </a:lnTo>
                  <a:lnTo>
                    <a:pt x="32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16" y="64"/>
                  </a:lnTo>
                  <a:lnTo>
                    <a:pt x="12" y="62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3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5"/>
                  </a:lnTo>
                  <a:lnTo>
                    <a:pt x="54" y="33"/>
                  </a:lnTo>
                  <a:lnTo>
                    <a:pt x="54" y="33"/>
                  </a:lnTo>
                  <a:close/>
                  <a:moveTo>
                    <a:pt x="41" y="33"/>
                  </a:moveTo>
                  <a:lnTo>
                    <a:pt x="41" y="3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18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6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32" y="53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9" y="48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33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275" y="965"/>
              <a:ext cx="27" cy="33"/>
            </a:xfrm>
            <a:custGeom>
              <a:avLst/>
              <a:gdLst>
                <a:gd name="T0" fmla="*/ 53 w 53"/>
                <a:gd name="T1" fmla="*/ 66 h 66"/>
                <a:gd name="T2" fmla="*/ 41 w 53"/>
                <a:gd name="T3" fmla="*/ 66 h 66"/>
                <a:gd name="T4" fmla="*/ 41 w 53"/>
                <a:gd name="T5" fmla="*/ 25 h 66"/>
                <a:gd name="T6" fmla="*/ 41 w 53"/>
                <a:gd name="T7" fmla="*/ 25 h 66"/>
                <a:gd name="T8" fmla="*/ 39 w 53"/>
                <a:gd name="T9" fmla="*/ 22 h 66"/>
                <a:gd name="T10" fmla="*/ 38 w 53"/>
                <a:gd name="T11" fmla="*/ 18 h 66"/>
                <a:gd name="T12" fmla="*/ 38 w 53"/>
                <a:gd name="T13" fmla="*/ 18 h 66"/>
                <a:gd name="T14" fmla="*/ 37 w 53"/>
                <a:gd name="T15" fmla="*/ 15 h 66"/>
                <a:gd name="T16" fmla="*/ 34 w 53"/>
                <a:gd name="T17" fmla="*/ 13 h 66"/>
                <a:gd name="T18" fmla="*/ 34 w 53"/>
                <a:gd name="T19" fmla="*/ 13 h 66"/>
                <a:gd name="T20" fmla="*/ 31 w 53"/>
                <a:gd name="T21" fmla="*/ 11 h 66"/>
                <a:gd name="T22" fmla="*/ 27 w 53"/>
                <a:gd name="T23" fmla="*/ 11 h 66"/>
                <a:gd name="T24" fmla="*/ 27 w 53"/>
                <a:gd name="T25" fmla="*/ 11 h 66"/>
                <a:gd name="T26" fmla="*/ 22 w 53"/>
                <a:gd name="T27" fmla="*/ 13 h 66"/>
                <a:gd name="T28" fmla="*/ 18 w 53"/>
                <a:gd name="T29" fmla="*/ 15 h 66"/>
                <a:gd name="T30" fmla="*/ 18 w 53"/>
                <a:gd name="T31" fmla="*/ 15 h 66"/>
                <a:gd name="T32" fmla="*/ 15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4 w 53"/>
                <a:gd name="T43" fmla="*/ 0 h 66"/>
                <a:gd name="T44" fmla="*/ 14 w 53"/>
                <a:gd name="T45" fmla="*/ 8 h 66"/>
                <a:gd name="T46" fmla="*/ 14 w 53"/>
                <a:gd name="T47" fmla="*/ 8 h 66"/>
                <a:gd name="T48" fmla="*/ 17 w 53"/>
                <a:gd name="T49" fmla="*/ 4 h 66"/>
                <a:gd name="T50" fmla="*/ 22 w 53"/>
                <a:gd name="T51" fmla="*/ 1 h 66"/>
                <a:gd name="T52" fmla="*/ 22 w 53"/>
                <a:gd name="T53" fmla="*/ 1 h 66"/>
                <a:gd name="T54" fmla="*/ 26 w 53"/>
                <a:gd name="T55" fmla="*/ 0 h 66"/>
                <a:gd name="T56" fmla="*/ 31 w 53"/>
                <a:gd name="T57" fmla="*/ 0 h 66"/>
                <a:gd name="T58" fmla="*/ 31 w 53"/>
                <a:gd name="T59" fmla="*/ 0 h 66"/>
                <a:gd name="T60" fmla="*/ 36 w 53"/>
                <a:gd name="T61" fmla="*/ 0 h 66"/>
                <a:gd name="T62" fmla="*/ 39 w 53"/>
                <a:gd name="T63" fmla="*/ 1 h 66"/>
                <a:gd name="T64" fmla="*/ 43 w 53"/>
                <a:gd name="T65" fmla="*/ 3 h 66"/>
                <a:gd name="T66" fmla="*/ 47 w 53"/>
                <a:gd name="T67" fmla="*/ 5 h 66"/>
                <a:gd name="T68" fmla="*/ 47 w 53"/>
                <a:gd name="T69" fmla="*/ 5 h 66"/>
                <a:gd name="T70" fmla="*/ 49 w 53"/>
                <a:gd name="T71" fmla="*/ 9 h 66"/>
                <a:gd name="T72" fmla="*/ 52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1" y="66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39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7" y="4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2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2"/>
            <p:cNvSpPr>
              <a:spLocks noEditPoints="1"/>
            </p:cNvSpPr>
            <p:nvPr userDrawn="1"/>
          </p:nvSpPr>
          <p:spPr bwMode="auto">
            <a:xfrm>
              <a:off x="4309" y="965"/>
              <a:ext cx="27" cy="33"/>
            </a:xfrm>
            <a:custGeom>
              <a:avLst/>
              <a:gdLst>
                <a:gd name="T0" fmla="*/ 41 w 53"/>
                <a:gd name="T1" fmla="*/ 66 h 66"/>
                <a:gd name="T2" fmla="*/ 41 w 53"/>
                <a:gd name="T3" fmla="*/ 59 h 66"/>
                <a:gd name="T4" fmla="*/ 33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9 w 53"/>
                <a:gd name="T13" fmla="*/ 63 h 66"/>
                <a:gd name="T14" fmla="*/ 5 w 53"/>
                <a:gd name="T15" fmla="*/ 61 h 66"/>
                <a:gd name="T16" fmla="*/ 2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7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41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2 w 53"/>
                <a:gd name="T37" fmla="*/ 11 h 66"/>
                <a:gd name="T38" fmla="*/ 18 w 53"/>
                <a:gd name="T39" fmla="*/ 13 h 66"/>
                <a:gd name="T40" fmla="*/ 12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9 w 53"/>
                <a:gd name="T47" fmla="*/ 0 h 66"/>
                <a:gd name="T48" fmla="*/ 27 w 53"/>
                <a:gd name="T49" fmla="*/ 0 h 66"/>
                <a:gd name="T50" fmla="*/ 38 w 53"/>
                <a:gd name="T51" fmla="*/ 1 h 66"/>
                <a:gd name="T52" fmla="*/ 47 w 53"/>
                <a:gd name="T53" fmla="*/ 5 h 66"/>
                <a:gd name="T54" fmla="*/ 52 w 53"/>
                <a:gd name="T55" fmla="*/ 13 h 66"/>
                <a:gd name="T56" fmla="*/ 53 w 53"/>
                <a:gd name="T57" fmla="*/ 22 h 66"/>
                <a:gd name="T58" fmla="*/ 41 w 53"/>
                <a:gd name="T59" fmla="*/ 42 h 66"/>
                <a:gd name="T60" fmla="*/ 25 w 53"/>
                <a:gd name="T61" fmla="*/ 37 h 66"/>
                <a:gd name="T62" fmla="*/ 20 w 53"/>
                <a:gd name="T63" fmla="*/ 38 h 66"/>
                <a:gd name="T64" fmla="*/ 17 w 53"/>
                <a:gd name="T65" fmla="*/ 39 h 66"/>
                <a:gd name="T66" fmla="*/ 13 w 53"/>
                <a:gd name="T67" fmla="*/ 45 h 66"/>
                <a:gd name="T68" fmla="*/ 14 w 53"/>
                <a:gd name="T69" fmla="*/ 50 h 66"/>
                <a:gd name="T70" fmla="*/ 20 w 53"/>
                <a:gd name="T71" fmla="*/ 54 h 66"/>
                <a:gd name="T72" fmla="*/ 25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41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1" y="66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37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8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7" y="28"/>
                  </a:lnTo>
                  <a:lnTo>
                    <a:pt x="23" y="28"/>
                  </a:lnTo>
                  <a:lnTo>
                    <a:pt x="41" y="28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2" y="13"/>
                  </a:lnTo>
                  <a:lnTo>
                    <a:pt x="53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41" y="42"/>
                  </a:moveTo>
                  <a:lnTo>
                    <a:pt x="41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0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50"/>
                  </a:lnTo>
                  <a:lnTo>
                    <a:pt x="17" y="53"/>
                  </a:lnTo>
                  <a:lnTo>
                    <a:pt x="20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41" y="42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346" y="952"/>
              <a:ext cx="12" cy="46"/>
            </a:xfrm>
            <a:custGeom>
              <a:avLst/>
              <a:gdLst>
                <a:gd name="T0" fmla="*/ 25 w 25"/>
                <a:gd name="T1" fmla="*/ 92 h 92"/>
                <a:gd name="T2" fmla="*/ 18 w 25"/>
                <a:gd name="T3" fmla="*/ 92 h 92"/>
                <a:gd name="T4" fmla="*/ 18 w 25"/>
                <a:gd name="T5" fmla="*/ 92 h 92"/>
                <a:gd name="T6" fmla="*/ 10 w 25"/>
                <a:gd name="T7" fmla="*/ 90 h 92"/>
                <a:gd name="T8" fmla="*/ 7 w 25"/>
                <a:gd name="T9" fmla="*/ 89 h 92"/>
                <a:gd name="T10" fmla="*/ 4 w 25"/>
                <a:gd name="T11" fmla="*/ 87 h 92"/>
                <a:gd name="T12" fmla="*/ 4 w 25"/>
                <a:gd name="T13" fmla="*/ 87 h 92"/>
                <a:gd name="T14" fmla="*/ 2 w 25"/>
                <a:gd name="T15" fmla="*/ 80 h 92"/>
                <a:gd name="T16" fmla="*/ 0 w 25"/>
                <a:gd name="T17" fmla="*/ 74 h 92"/>
                <a:gd name="T18" fmla="*/ 0 w 25"/>
                <a:gd name="T19" fmla="*/ 0 h 92"/>
                <a:gd name="T20" fmla="*/ 13 w 25"/>
                <a:gd name="T21" fmla="*/ 0 h 92"/>
                <a:gd name="T22" fmla="*/ 13 w 25"/>
                <a:gd name="T23" fmla="*/ 73 h 92"/>
                <a:gd name="T24" fmla="*/ 13 w 25"/>
                <a:gd name="T25" fmla="*/ 73 h 92"/>
                <a:gd name="T26" fmla="*/ 13 w 25"/>
                <a:gd name="T27" fmla="*/ 76 h 92"/>
                <a:gd name="T28" fmla="*/ 14 w 25"/>
                <a:gd name="T29" fmla="*/ 79 h 92"/>
                <a:gd name="T30" fmla="*/ 14 w 25"/>
                <a:gd name="T31" fmla="*/ 79 h 92"/>
                <a:gd name="T32" fmla="*/ 17 w 25"/>
                <a:gd name="T33" fmla="*/ 80 h 92"/>
                <a:gd name="T34" fmla="*/ 20 w 25"/>
                <a:gd name="T35" fmla="*/ 80 h 92"/>
                <a:gd name="T36" fmla="*/ 25 w 25"/>
                <a:gd name="T37" fmla="*/ 80 h 92"/>
                <a:gd name="T38" fmla="*/ 25 w 25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2">
                  <a:moveTo>
                    <a:pt x="25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7" y="89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6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7" y="80"/>
                  </a:lnTo>
                  <a:lnTo>
                    <a:pt x="20" y="80"/>
                  </a:lnTo>
                  <a:lnTo>
                    <a:pt x="25" y="80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34"/>
            <p:cNvSpPr>
              <a:spLocks noEditPoints="1"/>
            </p:cNvSpPr>
            <p:nvPr userDrawn="1"/>
          </p:nvSpPr>
          <p:spPr bwMode="auto">
            <a:xfrm>
              <a:off x="4382" y="952"/>
              <a:ext cx="32" cy="46"/>
            </a:xfrm>
            <a:custGeom>
              <a:avLst/>
              <a:gdLst>
                <a:gd name="T0" fmla="*/ 66 w 66"/>
                <a:gd name="T1" fmla="*/ 45 h 92"/>
                <a:gd name="T2" fmla="*/ 66 w 66"/>
                <a:gd name="T3" fmla="*/ 50 h 92"/>
                <a:gd name="T4" fmla="*/ 66 w 66"/>
                <a:gd name="T5" fmla="*/ 50 h 92"/>
                <a:gd name="T6" fmla="*/ 64 w 66"/>
                <a:gd name="T7" fmla="*/ 63 h 92"/>
                <a:gd name="T8" fmla="*/ 64 w 66"/>
                <a:gd name="T9" fmla="*/ 63 h 92"/>
                <a:gd name="T10" fmla="*/ 62 w 66"/>
                <a:gd name="T11" fmla="*/ 74 h 92"/>
                <a:gd name="T12" fmla="*/ 62 w 66"/>
                <a:gd name="T13" fmla="*/ 74 h 92"/>
                <a:gd name="T14" fmla="*/ 59 w 66"/>
                <a:gd name="T15" fmla="*/ 79 h 92"/>
                <a:gd name="T16" fmla="*/ 55 w 66"/>
                <a:gd name="T17" fmla="*/ 83 h 92"/>
                <a:gd name="T18" fmla="*/ 55 w 66"/>
                <a:gd name="T19" fmla="*/ 83 h 92"/>
                <a:gd name="T20" fmla="*/ 52 w 66"/>
                <a:gd name="T21" fmla="*/ 87 h 92"/>
                <a:gd name="T22" fmla="*/ 45 w 66"/>
                <a:gd name="T23" fmla="*/ 89 h 92"/>
                <a:gd name="T24" fmla="*/ 39 w 66"/>
                <a:gd name="T25" fmla="*/ 90 h 92"/>
                <a:gd name="T26" fmla="*/ 33 w 66"/>
                <a:gd name="T27" fmla="*/ 92 h 92"/>
                <a:gd name="T28" fmla="*/ 0 w 66"/>
                <a:gd name="T29" fmla="*/ 92 h 92"/>
                <a:gd name="T30" fmla="*/ 0 w 66"/>
                <a:gd name="T31" fmla="*/ 0 h 92"/>
                <a:gd name="T32" fmla="*/ 33 w 66"/>
                <a:gd name="T33" fmla="*/ 0 h 92"/>
                <a:gd name="T34" fmla="*/ 33 w 66"/>
                <a:gd name="T35" fmla="*/ 0 h 92"/>
                <a:gd name="T36" fmla="*/ 39 w 66"/>
                <a:gd name="T37" fmla="*/ 1 h 92"/>
                <a:gd name="T38" fmla="*/ 45 w 66"/>
                <a:gd name="T39" fmla="*/ 2 h 92"/>
                <a:gd name="T40" fmla="*/ 52 w 66"/>
                <a:gd name="T41" fmla="*/ 5 h 92"/>
                <a:gd name="T42" fmla="*/ 55 w 66"/>
                <a:gd name="T43" fmla="*/ 9 h 92"/>
                <a:gd name="T44" fmla="*/ 55 w 66"/>
                <a:gd name="T45" fmla="*/ 9 h 92"/>
                <a:gd name="T46" fmla="*/ 59 w 66"/>
                <a:gd name="T47" fmla="*/ 14 h 92"/>
                <a:gd name="T48" fmla="*/ 62 w 66"/>
                <a:gd name="T49" fmla="*/ 19 h 92"/>
                <a:gd name="T50" fmla="*/ 62 w 66"/>
                <a:gd name="T51" fmla="*/ 19 h 92"/>
                <a:gd name="T52" fmla="*/ 64 w 66"/>
                <a:gd name="T53" fmla="*/ 29 h 92"/>
                <a:gd name="T54" fmla="*/ 64 w 66"/>
                <a:gd name="T55" fmla="*/ 29 h 92"/>
                <a:gd name="T56" fmla="*/ 66 w 66"/>
                <a:gd name="T57" fmla="*/ 40 h 92"/>
                <a:gd name="T58" fmla="*/ 66 w 66"/>
                <a:gd name="T59" fmla="*/ 45 h 92"/>
                <a:gd name="T60" fmla="*/ 52 w 66"/>
                <a:gd name="T61" fmla="*/ 45 h 92"/>
                <a:gd name="T62" fmla="*/ 52 w 66"/>
                <a:gd name="T63" fmla="*/ 45 h 92"/>
                <a:gd name="T64" fmla="*/ 50 w 66"/>
                <a:gd name="T65" fmla="*/ 34 h 92"/>
                <a:gd name="T66" fmla="*/ 50 w 66"/>
                <a:gd name="T67" fmla="*/ 34 h 92"/>
                <a:gd name="T68" fmla="*/ 49 w 66"/>
                <a:gd name="T69" fmla="*/ 25 h 92"/>
                <a:gd name="T70" fmla="*/ 49 w 66"/>
                <a:gd name="T71" fmla="*/ 25 h 92"/>
                <a:gd name="T72" fmla="*/ 48 w 66"/>
                <a:gd name="T73" fmla="*/ 21 h 92"/>
                <a:gd name="T74" fmla="*/ 47 w 66"/>
                <a:gd name="T75" fmla="*/ 19 h 92"/>
                <a:gd name="T76" fmla="*/ 47 w 66"/>
                <a:gd name="T77" fmla="*/ 19 h 92"/>
                <a:gd name="T78" fmla="*/ 43 w 66"/>
                <a:gd name="T79" fmla="*/ 16 h 92"/>
                <a:gd name="T80" fmla="*/ 39 w 66"/>
                <a:gd name="T81" fmla="*/ 15 h 92"/>
                <a:gd name="T82" fmla="*/ 35 w 66"/>
                <a:gd name="T83" fmla="*/ 14 h 92"/>
                <a:gd name="T84" fmla="*/ 30 w 66"/>
                <a:gd name="T85" fmla="*/ 12 h 92"/>
                <a:gd name="T86" fmla="*/ 14 w 66"/>
                <a:gd name="T87" fmla="*/ 12 h 92"/>
                <a:gd name="T88" fmla="*/ 14 w 66"/>
                <a:gd name="T89" fmla="*/ 79 h 92"/>
                <a:gd name="T90" fmla="*/ 30 w 66"/>
                <a:gd name="T91" fmla="*/ 79 h 92"/>
                <a:gd name="T92" fmla="*/ 30 w 66"/>
                <a:gd name="T93" fmla="*/ 79 h 92"/>
                <a:gd name="T94" fmla="*/ 35 w 66"/>
                <a:gd name="T95" fmla="*/ 79 h 92"/>
                <a:gd name="T96" fmla="*/ 39 w 66"/>
                <a:gd name="T97" fmla="*/ 78 h 92"/>
                <a:gd name="T98" fmla="*/ 43 w 66"/>
                <a:gd name="T99" fmla="*/ 75 h 92"/>
                <a:gd name="T100" fmla="*/ 47 w 66"/>
                <a:gd name="T101" fmla="*/ 73 h 92"/>
                <a:gd name="T102" fmla="*/ 47 w 66"/>
                <a:gd name="T103" fmla="*/ 73 h 92"/>
                <a:gd name="T104" fmla="*/ 49 w 66"/>
                <a:gd name="T105" fmla="*/ 69 h 92"/>
                <a:gd name="T106" fmla="*/ 50 w 66"/>
                <a:gd name="T107" fmla="*/ 63 h 92"/>
                <a:gd name="T108" fmla="*/ 50 w 66"/>
                <a:gd name="T109" fmla="*/ 63 h 92"/>
                <a:gd name="T110" fmla="*/ 52 w 66"/>
                <a:gd name="T111" fmla="*/ 45 h 92"/>
                <a:gd name="T112" fmla="*/ 52 w 66"/>
                <a:gd name="T1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92">
                  <a:moveTo>
                    <a:pt x="66" y="45"/>
                  </a:moveTo>
                  <a:lnTo>
                    <a:pt x="66" y="50"/>
                  </a:lnTo>
                  <a:lnTo>
                    <a:pt x="66" y="5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2" y="87"/>
                  </a:lnTo>
                  <a:lnTo>
                    <a:pt x="45" y="89"/>
                  </a:lnTo>
                  <a:lnTo>
                    <a:pt x="39" y="90"/>
                  </a:lnTo>
                  <a:lnTo>
                    <a:pt x="3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6" y="40"/>
                  </a:lnTo>
                  <a:lnTo>
                    <a:pt x="66" y="45"/>
                  </a:lnTo>
                  <a:close/>
                  <a:moveTo>
                    <a:pt x="52" y="45"/>
                  </a:moveTo>
                  <a:lnTo>
                    <a:pt x="52" y="4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14" y="12"/>
                  </a:lnTo>
                  <a:lnTo>
                    <a:pt x="1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5" y="79"/>
                  </a:lnTo>
                  <a:lnTo>
                    <a:pt x="39" y="78"/>
                  </a:lnTo>
                  <a:lnTo>
                    <a:pt x="43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9" y="69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45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35"/>
            <p:cNvSpPr>
              <a:spLocks noEditPoints="1"/>
            </p:cNvSpPr>
            <p:nvPr userDrawn="1"/>
          </p:nvSpPr>
          <p:spPr bwMode="auto">
            <a:xfrm>
              <a:off x="442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4 w 14"/>
                <a:gd name="T11" fmla="*/ 92 h 92"/>
                <a:gd name="T12" fmla="*/ 1 w 14"/>
                <a:gd name="T13" fmla="*/ 92 h 92"/>
                <a:gd name="T14" fmla="*/ 1 w 14"/>
                <a:gd name="T15" fmla="*/ 26 h 92"/>
                <a:gd name="T16" fmla="*/ 14 w 14"/>
                <a:gd name="T17" fmla="*/ 26 h 92"/>
                <a:gd name="T18" fmla="*/ 1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4" y="92"/>
                  </a:moveTo>
                  <a:lnTo>
                    <a:pt x="1" y="92"/>
                  </a:lnTo>
                  <a:lnTo>
                    <a:pt x="1" y="26"/>
                  </a:lnTo>
                  <a:lnTo>
                    <a:pt x="14" y="26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439" y="965"/>
              <a:ext cx="26" cy="46"/>
            </a:xfrm>
            <a:custGeom>
              <a:avLst/>
              <a:gdLst>
                <a:gd name="T0" fmla="*/ 52 w 52"/>
                <a:gd name="T1" fmla="*/ 66 h 92"/>
                <a:gd name="T2" fmla="*/ 49 w 52"/>
                <a:gd name="T3" fmla="*/ 79 h 92"/>
                <a:gd name="T4" fmla="*/ 45 w 52"/>
                <a:gd name="T5" fmla="*/ 84 h 92"/>
                <a:gd name="T6" fmla="*/ 39 w 52"/>
                <a:gd name="T7" fmla="*/ 88 h 92"/>
                <a:gd name="T8" fmla="*/ 25 w 52"/>
                <a:gd name="T9" fmla="*/ 92 h 92"/>
                <a:gd name="T10" fmla="*/ 16 w 52"/>
                <a:gd name="T11" fmla="*/ 92 h 92"/>
                <a:gd name="T12" fmla="*/ 8 w 52"/>
                <a:gd name="T13" fmla="*/ 88 h 92"/>
                <a:gd name="T14" fmla="*/ 1 w 52"/>
                <a:gd name="T15" fmla="*/ 83 h 92"/>
                <a:gd name="T16" fmla="*/ 10 w 52"/>
                <a:gd name="T17" fmla="*/ 76 h 92"/>
                <a:gd name="T18" fmla="*/ 16 w 52"/>
                <a:gd name="T19" fmla="*/ 79 h 92"/>
                <a:gd name="T20" fmla="*/ 24 w 52"/>
                <a:gd name="T21" fmla="*/ 81 h 92"/>
                <a:gd name="T22" fmla="*/ 31 w 52"/>
                <a:gd name="T23" fmla="*/ 79 h 92"/>
                <a:gd name="T24" fmla="*/ 35 w 52"/>
                <a:gd name="T25" fmla="*/ 77 h 92"/>
                <a:gd name="T26" fmla="*/ 39 w 52"/>
                <a:gd name="T27" fmla="*/ 72 h 92"/>
                <a:gd name="T28" fmla="*/ 39 w 52"/>
                <a:gd name="T29" fmla="*/ 57 h 92"/>
                <a:gd name="T30" fmla="*/ 36 w 52"/>
                <a:gd name="T31" fmla="*/ 59 h 92"/>
                <a:gd name="T32" fmla="*/ 31 w 52"/>
                <a:gd name="T33" fmla="*/ 62 h 92"/>
                <a:gd name="T34" fmla="*/ 22 w 52"/>
                <a:gd name="T35" fmla="*/ 64 h 92"/>
                <a:gd name="T36" fmla="*/ 17 w 52"/>
                <a:gd name="T37" fmla="*/ 63 h 92"/>
                <a:gd name="T38" fmla="*/ 13 w 52"/>
                <a:gd name="T39" fmla="*/ 62 h 92"/>
                <a:gd name="T40" fmla="*/ 7 w 52"/>
                <a:gd name="T41" fmla="*/ 58 h 92"/>
                <a:gd name="T42" fmla="*/ 3 w 52"/>
                <a:gd name="T43" fmla="*/ 53 h 92"/>
                <a:gd name="T44" fmla="*/ 1 w 52"/>
                <a:gd name="T45" fmla="*/ 48 h 92"/>
                <a:gd name="T46" fmla="*/ 0 w 52"/>
                <a:gd name="T47" fmla="*/ 32 h 92"/>
                <a:gd name="T48" fmla="*/ 0 w 52"/>
                <a:gd name="T49" fmla="*/ 23 h 92"/>
                <a:gd name="T50" fmla="*/ 1 w 52"/>
                <a:gd name="T51" fmla="*/ 17 h 92"/>
                <a:gd name="T52" fmla="*/ 7 w 52"/>
                <a:gd name="T53" fmla="*/ 5 h 92"/>
                <a:gd name="T54" fmla="*/ 10 w 52"/>
                <a:gd name="T55" fmla="*/ 3 h 92"/>
                <a:gd name="T56" fmla="*/ 13 w 52"/>
                <a:gd name="T57" fmla="*/ 1 h 92"/>
                <a:gd name="T58" fmla="*/ 22 w 52"/>
                <a:gd name="T59" fmla="*/ 0 h 92"/>
                <a:gd name="T60" fmla="*/ 27 w 52"/>
                <a:gd name="T61" fmla="*/ 0 h 92"/>
                <a:gd name="T62" fmla="*/ 32 w 52"/>
                <a:gd name="T63" fmla="*/ 1 h 92"/>
                <a:gd name="T64" fmla="*/ 40 w 52"/>
                <a:gd name="T65" fmla="*/ 8 h 92"/>
                <a:gd name="T66" fmla="*/ 52 w 52"/>
                <a:gd name="T67" fmla="*/ 0 h 92"/>
                <a:gd name="T68" fmla="*/ 39 w 52"/>
                <a:gd name="T69" fmla="*/ 32 h 92"/>
                <a:gd name="T70" fmla="*/ 39 w 52"/>
                <a:gd name="T71" fmla="*/ 23 h 92"/>
                <a:gd name="T72" fmla="*/ 36 w 52"/>
                <a:gd name="T73" fmla="*/ 17 h 92"/>
                <a:gd name="T74" fmla="*/ 32 w 52"/>
                <a:gd name="T75" fmla="*/ 13 h 92"/>
                <a:gd name="T76" fmla="*/ 26 w 52"/>
                <a:gd name="T77" fmla="*/ 11 h 92"/>
                <a:gd name="T78" fmla="*/ 22 w 52"/>
                <a:gd name="T79" fmla="*/ 11 h 92"/>
                <a:gd name="T80" fmla="*/ 17 w 52"/>
                <a:gd name="T81" fmla="*/ 14 h 92"/>
                <a:gd name="T82" fmla="*/ 15 w 52"/>
                <a:gd name="T83" fmla="*/ 17 h 92"/>
                <a:gd name="T84" fmla="*/ 12 w 52"/>
                <a:gd name="T85" fmla="*/ 32 h 92"/>
                <a:gd name="T86" fmla="*/ 13 w 52"/>
                <a:gd name="T87" fmla="*/ 40 h 92"/>
                <a:gd name="T88" fmla="*/ 15 w 52"/>
                <a:gd name="T89" fmla="*/ 47 h 92"/>
                <a:gd name="T90" fmla="*/ 20 w 52"/>
                <a:gd name="T91" fmla="*/ 50 h 92"/>
                <a:gd name="T92" fmla="*/ 26 w 52"/>
                <a:gd name="T93" fmla="*/ 52 h 92"/>
                <a:gd name="T94" fmla="*/ 30 w 52"/>
                <a:gd name="T95" fmla="*/ 52 h 92"/>
                <a:gd name="T96" fmla="*/ 35 w 52"/>
                <a:gd name="T97" fmla="*/ 49 h 92"/>
                <a:gd name="T98" fmla="*/ 36 w 52"/>
                <a:gd name="T99" fmla="*/ 47 h 92"/>
                <a:gd name="T100" fmla="*/ 39 w 52"/>
                <a:gd name="T10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92">
                  <a:moveTo>
                    <a:pt x="52" y="66"/>
                  </a:moveTo>
                  <a:lnTo>
                    <a:pt x="52" y="66"/>
                  </a:lnTo>
                  <a:lnTo>
                    <a:pt x="51" y="7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" y="8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39" y="64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7" y="6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0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66"/>
                  </a:lnTo>
                  <a:close/>
                  <a:moveTo>
                    <a:pt x="39" y="32"/>
                  </a:moveTo>
                  <a:lnTo>
                    <a:pt x="39" y="32"/>
                  </a:lnTo>
                  <a:lnTo>
                    <a:pt x="39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2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49"/>
                  </a:lnTo>
                  <a:lnTo>
                    <a:pt x="20" y="50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37"/>
            <p:cNvSpPr>
              <a:spLocks noEditPoints="1"/>
            </p:cNvSpPr>
            <p:nvPr userDrawn="1"/>
          </p:nvSpPr>
          <p:spPr bwMode="auto">
            <a:xfrm>
              <a:off x="4475" y="952"/>
              <a:ext cx="7" cy="46"/>
            </a:xfrm>
            <a:custGeom>
              <a:avLst/>
              <a:gdLst>
                <a:gd name="T0" fmla="*/ 13 w 13"/>
                <a:gd name="T1" fmla="*/ 14 h 92"/>
                <a:gd name="T2" fmla="*/ 0 w 13"/>
                <a:gd name="T3" fmla="*/ 14 h 92"/>
                <a:gd name="T4" fmla="*/ 0 w 13"/>
                <a:gd name="T5" fmla="*/ 0 h 92"/>
                <a:gd name="T6" fmla="*/ 13 w 13"/>
                <a:gd name="T7" fmla="*/ 0 h 92"/>
                <a:gd name="T8" fmla="*/ 13 w 13"/>
                <a:gd name="T9" fmla="*/ 14 h 92"/>
                <a:gd name="T10" fmla="*/ 13 w 13"/>
                <a:gd name="T11" fmla="*/ 92 h 92"/>
                <a:gd name="T12" fmla="*/ 0 w 13"/>
                <a:gd name="T13" fmla="*/ 92 h 92"/>
                <a:gd name="T14" fmla="*/ 0 w 13"/>
                <a:gd name="T15" fmla="*/ 26 h 92"/>
                <a:gd name="T16" fmla="*/ 13 w 13"/>
                <a:gd name="T17" fmla="*/ 26 h 92"/>
                <a:gd name="T18" fmla="*/ 13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4"/>
                  </a:lnTo>
                  <a:close/>
                  <a:moveTo>
                    <a:pt x="13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38"/>
            <p:cNvSpPr>
              <a:spLocks/>
            </p:cNvSpPr>
            <p:nvPr userDrawn="1"/>
          </p:nvSpPr>
          <p:spPr bwMode="auto">
            <a:xfrm>
              <a:off x="4489" y="956"/>
              <a:ext cx="17" cy="42"/>
            </a:xfrm>
            <a:custGeom>
              <a:avLst/>
              <a:gdLst>
                <a:gd name="T0" fmla="*/ 34 w 34"/>
                <a:gd name="T1" fmla="*/ 83 h 83"/>
                <a:gd name="T2" fmla="*/ 25 w 34"/>
                <a:gd name="T3" fmla="*/ 83 h 83"/>
                <a:gd name="T4" fmla="*/ 25 w 34"/>
                <a:gd name="T5" fmla="*/ 83 h 83"/>
                <a:gd name="T6" fmla="*/ 20 w 34"/>
                <a:gd name="T7" fmla="*/ 81 h 83"/>
                <a:gd name="T8" fmla="*/ 17 w 34"/>
                <a:gd name="T9" fmla="*/ 80 h 83"/>
                <a:gd name="T10" fmla="*/ 17 w 34"/>
                <a:gd name="T11" fmla="*/ 80 h 83"/>
                <a:gd name="T12" fmla="*/ 13 w 34"/>
                <a:gd name="T13" fmla="*/ 78 h 83"/>
                <a:gd name="T14" fmla="*/ 10 w 34"/>
                <a:gd name="T15" fmla="*/ 74 h 83"/>
                <a:gd name="T16" fmla="*/ 10 w 34"/>
                <a:gd name="T17" fmla="*/ 74 h 83"/>
                <a:gd name="T18" fmla="*/ 9 w 34"/>
                <a:gd name="T19" fmla="*/ 69 h 83"/>
                <a:gd name="T20" fmla="*/ 8 w 34"/>
                <a:gd name="T21" fmla="*/ 64 h 83"/>
                <a:gd name="T22" fmla="*/ 8 w 34"/>
                <a:gd name="T23" fmla="*/ 28 h 83"/>
                <a:gd name="T24" fmla="*/ 0 w 34"/>
                <a:gd name="T25" fmla="*/ 28 h 83"/>
                <a:gd name="T26" fmla="*/ 0 w 34"/>
                <a:gd name="T27" fmla="*/ 18 h 83"/>
                <a:gd name="T28" fmla="*/ 8 w 34"/>
                <a:gd name="T29" fmla="*/ 18 h 83"/>
                <a:gd name="T30" fmla="*/ 8 w 34"/>
                <a:gd name="T31" fmla="*/ 0 h 83"/>
                <a:gd name="T32" fmla="*/ 22 w 34"/>
                <a:gd name="T33" fmla="*/ 0 h 83"/>
                <a:gd name="T34" fmla="*/ 22 w 34"/>
                <a:gd name="T35" fmla="*/ 18 h 83"/>
                <a:gd name="T36" fmla="*/ 34 w 34"/>
                <a:gd name="T37" fmla="*/ 18 h 83"/>
                <a:gd name="T38" fmla="*/ 34 w 34"/>
                <a:gd name="T39" fmla="*/ 28 h 83"/>
                <a:gd name="T40" fmla="*/ 22 w 34"/>
                <a:gd name="T41" fmla="*/ 28 h 83"/>
                <a:gd name="T42" fmla="*/ 22 w 34"/>
                <a:gd name="T43" fmla="*/ 64 h 83"/>
                <a:gd name="T44" fmla="*/ 22 w 34"/>
                <a:gd name="T45" fmla="*/ 64 h 83"/>
                <a:gd name="T46" fmla="*/ 22 w 34"/>
                <a:gd name="T47" fmla="*/ 67 h 83"/>
                <a:gd name="T48" fmla="*/ 23 w 34"/>
                <a:gd name="T49" fmla="*/ 69 h 83"/>
                <a:gd name="T50" fmla="*/ 25 w 34"/>
                <a:gd name="T51" fmla="*/ 71 h 83"/>
                <a:gd name="T52" fmla="*/ 28 w 34"/>
                <a:gd name="T53" fmla="*/ 71 h 83"/>
                <a:gd name="T54" fmla="*/ 34 w 34"/>
                <a:gd name="T55" fmla="*/ 71 h 83"/>
                <a:gd name="T56" fmla="*/ 34 w 34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83">
                  <a:moveTo>
                    <a:pt x="34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0" y="81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3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9" y="69"/>
                  </a:lnTo>
                  <a:lnTo>
                    <a:pt x="8" y="6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34" y="18"/>
                  </a:lnTo>
                  <a:lnTo>
                    <a:pt x="34" y="28"/>
                  </a:lnTo>
                  <a:lnTo>
                    <a:pt x="22" y="2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7"/>
                  </a:lnTo>
                  <a:lnTo>
                    <a:pt x="23" y="69"/>
                  </a:lnTo>
                  <a:lnTo>
                    <a:pt x="25" y="71"/>
                  </a:lnTo>
                  <a:lnTo>
                    <a:pt x="28" y="71"/>
                  </a:lnTo>
                  <a:lnTo>
                    <a:pt x="34" y="71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39"/>
            <p:cNvSpPr>
              <a:spLocks noEditPoints="1"/>
            </p:cNvSpPr>
            <p:nvPr userDrawn="1"/>
          </p:nvSpPr>
          <p:spPr bwMode="auto">
            <a:xfrm>
              <a:off x="4512" y="965"/>
              <a:ext cx="26" cy="33"/>
            </a:xfrm>
            <a:custGeom>
              <a:avLst/>
              <a:gdLst>
                <a:gd name="T0" fmla="*/ 40 w 52"/>
                <a:gd name="T1" fmla="*/ 66 h 66"/>
                <a:gd name="T2" fmla="*/ 40 w 52"/>
                <a:gd name="T3" fmla="*/ 59 h 66"/>
                <a:gd name="T4" fmla="*/ 32 w 52"/>
                <a:gd name="T5" fmla="*/ 64 h 66"/>
                <a:gd name="T6" fmla="*/ 27 w 52"/>
                <a:gd name="T7" fmla="*/ 66 h 66"/>
                <a:gd name="T8" fmla="*/ 22 w 52"/>
                <a:gd name="T9" fmla="*/ 66 h 66"/>
                <a:gd name="T10" fmla="*/ 12 w 52"/>
                <a:gd name="T11" fmla="*/ 64 h 66"/>
                <a:gd name="T12" fmla="*/ 8 w 52"/>
                <a:gd name="T13" fmla="*/ 63 h 66"/>
                <a:gd name="T14" fmla="*/ 5 w 52"/>
                <a:gd name="T15" fmla="*/ 61 h 66"/>
                <a:gd name="T16" fmla="*/ 1 w 52"/>
                <a:gd name="T17" fmla="*/ 54 h 66"/>
                <a:gd name="T18" fmla="*/ 0 w 52"/>
                <a:gd name="T19" fmla="*/ 47 h 66"/>
                <a:gd name="T20" fmla="*/ 2 w 52"/>
                <a:gd name="T21" fmla="*/ 37 h 66"/>
                <a:gd name="T22" fmla="*/ 5 w 52"/>
                <a:gd name="T23" fmla="*/ 33 h 66"/>
                <a:gd name="T24" fmla="*/ 10 w 52"/>
                <a:gd name="T25" fmla="*/ 30 h 66"/>
                <a:gd name="T26" fmla="*/ 22 w 52"/>
                <a:gd name="T27" fmla="*/ 28 h 66"/>
                <a:gd name="T28" fmla="*/ 39 w 52"/>
                <a:gd name="T29" fmla="*/ 23 h 66"/>
                <a:gd name="T30" fmla="*/ 39 w 52"/>
                <a:gd name="T31" fmla="*/ 18 h 66"/>
                <a:gd name="T32" fmla="*/ 36 w 52"/>
                <a:gd name="T33" fmla="*/ 14 h 66"/>
                <a:gd name="T34" fmla="*/ 25 w 52"/>
                <a:gd name="T35" fmla="*/ 11 h 66"/>
                <a:gd name="T36" fmla="*/ 20 w 52"/>
                <a:gd name="T37" fmla="*/ 11 h 66"/>
                <a:gd name="T38" fmla="*/ 16 w 52"/>
                <a:gd name="T39" fmla="*/ 13 h 66"/>
                <a:gd name="T40" fmla="*/ 11 w 52"/>
                <a:gd name="T41" fmla="*/ 18 h 66"/>
                <a:gd name="T42" fmla="*/ 2 w 52"/>
                <a:gd name="T43" fmla="*/ 9 h 66"/>
                <a:gd name="T44" fmla="*/ 12 w 52"/>
                <a:gd name="T45" fmla="*/ 1 h 66"/>
                <a:gd name="T46" fmla="*/ 17 w 52"/>
                <a:gd name="T47" fmla="*/ 0 h 66"/>
                <a:gd name="T48" fmla="*/ 25 w 52"/>
                <a:gd name="T49" fmla="*/ 0 h 66"/>
                <a:gd name="T50" fmla="*/ 37 w 52"/>
                <a:gd name="T51" fmla="*/ 1 h 66"/>
                <a:gd name="T52" fmla="*/ 45 w 52"/>
                <a:gd name="T53" fmla="*/ 5 h 66"/>
                <a:gd name="T54" fmla="*/ 50 w 52"/>
                <a:gd name="T55" fmla="*/ 13 h 66"/>
                <a:gd name="T56" fmla="*/ 52 w 52"/>
                <a:gd name="T57" fmla="*/ 22 h 66"/>
                <a:gd name="T58" fmla="*/ 39 w 52"/>
                <a:gd name="T59" fmla="*/ 42 h 66"/>
                <a:gd name="T60" fmla="*/ 24 w 52"/>
                <a:gd name="T61" fmla="*/ 37 h 66"/>
                <a:gd name="T62" fmla="*/ 18 w 52"/>
                <a:gd name="T63" fmla="*/ 38 h 66"/>
                <a:gd name="T64" fmla="*/ 15 w 52"/>
                <a:gd name="T65" fmla="*/ 39 h 66"/>
                <a:gd name="T66" fmla="*/ 12 w 52"/>
                <a:gd name="T67" fmla="*/ 45 h 66"/>
                <a:gd name="T68" fmla="*/ 13 w 52"/>
                <a:gd name="T69" fmla="*/ 50 h 66"/>
                <a:gd name="T70" fmla="*/ 18 w 52"/>
                <a:gd name="T71" fmla="*/ 54 h 66"/>
                <a:gd name="T72" fmla="*/ 24 w 52"/>
                <a:gd name="T73" fmla="*/ 56 h 66"/>
                <a:gd name="T74" fmla="*/ 31 w 52"/>
                <a:gd name="T75" fmla="*/ 54 h 66"/>
                <a:gd name="T76" fmla="*/ 36 w 52"/>
                <a:gd name="T77" fmla="*/ 52 h 66"/>
                <a:gd name="T78" fmla="*/ 39 w 52"/>
                <a:gd name="T79" fmla="*/ 48 h 66"/>
                <a:gd name="T80" fmla="*/ 39 w 52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6">
                  <a:moveTo>
                    <a:pt x="52" y="66"/>
                  </a:moveTo>
                  <a:lnTo>
                    <a:pt x="40" y="66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36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7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2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4548" y="952"/>
              <a:ext cx="13" cy="46"/>
            </a:xfrm>
            <a:custGeom>
              <a:avLst/>
              <a:gdLst>
                <a:gd name="T0" fmla="*/ 27 w 27"/>
                <a:gd name="T1" fmla="*/ 92 h 92"/>
                <a:gd name="T2" fmla="*/ 18 w 27"/>
                <a:gd name="T3" fmla="*/ 92 h 92"/>
                <a:gd name="T4" fmla="*/ 18 w 27"/>
                <a:gd name="T5" fmla="*/ 92 h 92"/>
                <a:gd name="T6" fmla="*/ 10 w 27"/>
                <a:gd name="T7" fmla="*/ 90 h 92"/>
                <a:gd name="T8" fmla="*/ 8 w 27"/>
                <a:gd name="T9" fmla="*/ 89 h 92"/>
                <a:gd name="T10" fmla="*/ 5 w 27"/>
                <a:gd name="T11" fmla="*/ 87 h 92"/>
                <a:gd name="T12" fmla="*/ 5 w 27"/>
                <a:gd name="T13" fmla="*/ 87 h 92"/>
                <a:gd name="T14" fmla="*/ 2 w 27"/>
                <a:gd name="T15" fmla="*/ 80 h 92"/>
                <a:gd name="T16" fmla="*/ 0 w 27"/>
                <a:gd name="T17" fmla="*/ 74 h 92"/>
                <a:gd name="T18" fmla="*/ 0 w 27"/>
                <a:gd name="T19" fmla="*/ 0 h 92"/>
                <a:gd name="T20" fmla="*/ 14 w 27"/>
                <a:gd name="T21" fmla="*/ 0 h 92"/>
                <a:gd name="T22" fmla="*/ 14 w 27"/>
                <a:gd name="T23" fmla="*/ 73 h 92"/>
                <a:gd name="T24" fmla="*/ 14 w 27"/>
                <a:gd name="T25" fmla="*/ 73 h 92"/>
                <a:gd name="T26" fmla="*/ 14 w 27"/>
                <a:gd name="T27" fmla="*/ 76 h 92"/>
                <a:gd name="T28" fmla="*/ 15 w 27"/>
                <a:gd name="T29" fmla="*/ 79 h 92"/>
                <a:gd name="T30" fmla="*/ 15 w 27"/>
                <a:gd name="T31" fmla="*/ 79 h 92"/>
                <a:gd name="T32" fmla="*/ 18 w 27"/>
                <a:gd name="T33" fmla="*/ 80 h 92"/>
                <a:gd name="T34" fmla="*/ 20 w 27"/>
                <a:gd name="T35" fmla="*/ 80 h 92"/>
                <a:gd name="T36" fmla="*/ 27 w 27"/>
                <a:gd name="T37" fmla="*/ 80 h 92"/>
                <a:gd name="T38" fmla="*/ 27 w 27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92">
                  <a:moveTo>
                    <a:pt x="27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8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0"/>
                  </a:lnTo>
                  <a:lnTo>
                    <a:pt x="27" y="80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1"/>
            <p:cNvSpPr>
              <a:spLocks/>
            </p:cNvSpPr>
            <p:nvPr userDrawn="1"/>
          </p:nvSpPr>
          <p:spPr bwMode="auto">
            <a:xfrm>
              <a:off x="4584" y="952"/>
              <a:ext cx="29" cy="46"/>
            </a:xfrm>
            <a:custGeom>
              <a:avLst/>
              <a:gdLst>
                <a:gd name="T0" fmla="*/ 58 w 58"/>
                <a:gd name="T1" fmla="*/ 92 h 92"/>
                <a:gd name="T2" fmla="*/ 0 w 58"/>
                <a:gd name="T3" fmla="*/ 92 h 92"/>
                <a:gd name="T4" fmla="*/ 0 w 58"/>
                <a:gd name="T5" fmla="*/ 0 h 92"/>
                <a:gd name="T6" fmla="*/ 14 w 58"/>
                <a:gd name="T7" fmla="*/ 0 h 92"/>
                <a:gd name="T8" fmla="*/ 14 w 58"/>
                <a:gd name="T9" fmla="*/ 79 h 92"/>
                <a:gd name="T10" fmla="*/ 58 w 58"/>
                <a:gd name="T11" fmla="*/ 79 h 92"/>
                <a:gd name="T12" fmla="*/ 58 w 58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9"/>
                  </a:lnTo>
                  <a:lnTo>
                    <a:pt x="58" y="79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2"/>
            <p:cNvSpPr>
              <a:spLocks noEditPoints="1"/>
            </p:cNvSpPr>
            <p:nvPr userDrawn="1"/>
          </p:nvSpPr>
          <p:spPr bwMode="auto">
            <a:xfrm>
              <a:off x="4618" y="965"/>
              <a:ext cx="28" cy="33"/>
            </a:xfrm>
            <a:custGeom>
              <a:avLst/>
              <a:gdLst>
                <a:gd name="T0" fmla="*/ 14 w 56"/>
                <a:gd name="T1" fmla="*/ 37 h 66"/>
                <a:gd name="T2" fmla="*/ 14 w 56"/>
                <a:gd name="T3" fmla="*/ 42 h 66"/>
                <a:gd name="T4" fmla="*/ 15 w 56"/>
                <a:gd name="T5" fmla="*/ 47 h 66"/>
                <a:gd name="T6" fmla="*/ 22 w 56"/>
                <a:gd name="T7" fmla="*/ 53 h 66"/>
                <a:gd name="T8" fmla="*/ 26 w 56"/>
                <a:gd name="T9" fmla="*/ 54 h 66"/>
                <a:gd name="T10" fmla="*/ 31 w 56"/>
                <a:gd name="T11" fmla="*/ 54 h 66"/>
                <a:gd name="T12" fmla="*/ 39 w 56"/>
                <a:gd name="T13" fmla="*/ 53 h 66"/>
                <a:gd name="T14" fmla="*/ 46 w 56"/>
                <a:gd name="T15" fmla="*/ 48 h 66"/>
                <a:gd name="T16" fmla="*/ 54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9 w 56"/>
                <a:gd name="T29" fmla="*/ 58 h 66"/>
                <a:gd name="T30" fmla="*/ 3 w 56"/>
                <a:gd name="T31" fmla="*/ 48 h 66"/>
                <a:gd name="T32" fmla="*/ 2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4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3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3 w 56"/>
                <a:gd name="T55" fmla="*/ 28 h 66"/>
                <a:gd name="T56" fmla="*/ 41 w 56"/>
                <a:gd name="T57" fmla="*/ 19 h 66"/>
                <a:gd name="T58" fmla="*/ 39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4 w 56"/>
                <a:gd name="T65" fmla="*/ 11 h 66"/>
                <a:gd name="T66" fmla="*/ 20 w 56"/>
                <a:gd name="T67" fmla="*/ 13 h 66"/>
                <a:gd name="T68" fmla="*/ 15 w 56"/>
                <a:gd name="T69" fmla="*/ 19 h 66"/>
                <a:gd name="T70" fmla="*/ 14 w 56"/>
                <a:gd name="T71" fmla="*/ 23 h 66"/>
                <a:gd name="T72" fmla="*/ 14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4" y="37"/>
                  </a:lnTo>
                  <a:lnTo>
                    <a:pt x="14" y="37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50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46" y="4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3" y="28"/>
                  </a:moveTo>
                  <a:lnTo>
                    <a:pt x="43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43"/>
            <p:cNvSpPr>
              <a:spLocks noEditPoints="1"/>
            </p:cNvSpPr>
            <p:nvPr userDrawn="1"/>
          </p:nvSpPr>
          <p:spPr bwMode="auto">
            <a:xfrm>
              <a:off x="4652" y="965"/>
              <a:ext cx="27" cy="33"/>
            </a:xfrm>
            <a:custGeom>
              <a:avLst/>
              <a:gdLst>
                <a:gd name="T0" fmla="*/ 39 w 53"/>
                <a:gd name="T1" fmla="*/ 66 h 66"/>
                <a:gd name="T2" fmla="*/ 39 w 53"/>
                <a:gd name="T3" fmla="*/ 59 h 66"/>
                <a:gd name="T4" fmla="*/ 33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9 w 53"/>
                <a:gd name="T13" fmla="*/ 63 h 66"/>
                <a:gd name="T14" fmla="*/ 5 w 53"/>
                <a:gd name="T15" fmla="*/ 61 h 66"/>
                <a:gd name="T16" fmla="*/ 2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5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39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0 w 53"/>
                <a:gd name="T37" fmla="*/ 11 h 66"/>
                <a:gd name="T38" fmla="*/ 17 w 53"/>
                <a:gd name="T39" fmla="*/ 13 h 66"/>
                <a:gd name="T40" fmla="*/ 12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8 w 53"/>
                <a:gd name="T47" fmla="*/ 0 h 66"/>
                <a:gd name="T48" fmla="*/ 25 w 53"/>
                <a:gd name="T49" fmla="*/ 0 h 66"/>
                <a:gd name="T50" fmla="*/ 38 w 53"/>
                <a:gd name="T51" fmla="*/ 1 h 66"/>
                <a:gd name="T52" fmla="*/ 46 w 53"/>
                <a:gd name="T53" fmla="*/ 5 h 66"/>
                <a:gd name="T54" fmla="*/ 51 w 53"/>
                <a:gd name="T55" fmla="*/ 13 h 66"/>
                <a:gd name="T56" fmla="*/ 53 w 53"/>
                <a:gd name="T57" fmla="*/ 22 h 66"/>
                <a:gd name="T58" fmla="*/ 39 w 53"/>
                <a:gd name="T59" fmla="*/ 42 h 66"/>
                <a:gd name="T60" fmla="*/ 24 w 53"/>
                <a:gd name="T61" fmla="*/ 37 h 66"/>
                <a:gd name="T62" fmla="*/ 19 w 53"/>
                <a:gd name="T63" fmla="*/ 38 h 66"/>
                <a:gd name="T64" fmla="*/ 15 w 53"/>
                <a:gd name="T65" fmla="*/ 39 h 66"/>
                <a:gd name="T66" fmla="*/ 13 w 53"/>
                <a:gd name="T67" fmla="*/ 45 h 66"/>
                <a:gd name="T68" fmla="*/ 14 w 53"/>
                <a:gd name="T69" fmla="*/ 50 h 66"/>
                <a:gd name="T70" fmla="*/ 19 w 53"/>
                <a:gd name="T71" fmla="*/ 54 h 66"/>
                <a:gd name="T72" fmla="*/ 24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39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7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3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1" y="13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44"/>
            <p:cNvSpPr>
              <a:spLocks/>
            </p:cNvSpPr>
            <p:nvPr userDrawn="1"/>
          </p:nvSpPr>
          <p:spPr bwMode="auto">
            <a:xfrm>
              <a:off x="4689" y="965"/>
              <a:ext cx="22" cy="33"/>
            </a:xfrm>
            <a:custGeom>
              <a:avLst/>
              <a:gdLst>
                <a:gd name="T0" fmla="*/ 46 w 46"/>
                <a:gd name="T1" fmla="*/ 6 h 66"/>
                <a:gd name="T2" fmla="*/ 36 w 46"/>
                <a:gd name="T3" fmla="*/ 15 h 66"/>
                <a:gd name="T4" fmla="*/ 36 w 46"/>
                <a:gd name="T5" fmla="*/ 15 h 66"/>
                <a:gd name="T6" fmla="*/ 31 w 46"/>
                <a:gd name="T7" fmla="*/ 13 h 66"/>
                <a:gd name="T8" fmla="*/ 31 w 46"/>
                <a:gd name="T9" fmla="*/ 13 h 66"/>
                <a:gd name="T10" fmla="*/ 25 w 46"/>
                <a:gd name="T11" fmla="*/ 11 h 66"/>
                <a:gd name="T12" fmla="*/ 25 w 46"/>
                <a:gd name="T13" fmla="*/ 11 h 66"/>
                <a:gd name="T14" fmla="*/ 23 w 46"/>
                <a:gd name="T15" fmla="*/ 11 h 66"/>
                <a:gd name="T16" fmla="*/ 19 w 46"/>
                <a:gd name="T17" fmla="*/ 13 h 66"/>
                <a:gd name="T18" fmla="*/ 19 w 46"/>
                <a:gd name="T19" fmla="*/ 13 h 66"/>
                <a:gd name="T20" fmla="*/ 17 w 46"/>
                <a:gd name="T21" fmla="*/ 15 h 66"/>
                <a:gd name="T22" fmla="*/ 14 w 46"/>
                <a:gd name="T23" fmla="*/ 18 h 66"/>
                <a:gd name="T24" fmla="*/ 14 w 46"/>
                <a:gd name="T25" fmla="*/ 18 h 66"/>
                <a:gd name="T26" fmla="*/ 13 w 46"/>
                <a:gd name="T27" fmla="*/ 22 h 66"/>
                <a:gd name="T28" fmla="*/ 13 w 46"/>
                <a:gd name="T29" fmla="*/ 27 h 66"/>
                <a:gd name="T30" fmla="*/ 13 w 46"/>
                <a:gd name="T31" fmla="*/ 66 h 66"/>
                <a:gd name="T32" fmla="*/ 0 w 46"/>
                <a:gd name="T33" fmla="*/ 66 h 66"/>
                <a:gd name="T34" fmla="*/ 0 w 46"/>
                <a:gd name="T35" fmla="*/ 0 h 66"/>
                <a:gd name="T36" fmla="*/ 13 w 46"/>
                <a:gd name="T37" fmla="*/ 0 h 66"/>
                <a:gd name="T38" fmla="*/ 13 w 46"/>
                <a:gd name="T39" fmla="*/ 8 h 66"/>
                <a:gd name="T40" fmla="*/ 13 w 46"/>
                <a:gd name="T41" fmla="*/ 8 h 66"/>
                <a:gd name="T42" fmla="*/ 15 w 46"/>
                <a:gd name="T43" fmla="*/ 4 h 66"/>
                <a:gd name="T44" fmla="*/ 19 w 46"/>
                <a:gd name="T45" fmla="*/ 1 h 66"/>
                <a:gd name="T46" fmla="*/ 19 w 46"/>
                <a:gd name="T47" fmla="*/ 1 h 66"/>
                <a:gd name="T48" fmla="*/ 24 w 46"/>
                <a:gd name="T49" fmla="*/ 0 h 66"/>
                <a:gd name="T50" fmla="*/ 29 w 46"/>
                <a:gd name="T51" fmla="*/ 0 h 66"/>
                <a:gd name="T52" fmla="*/ 29 w 46"/>
                <a:gd name="T53" fmla="*/ 0 h 66"/>
                <a:gd name="T54" fmla="*/ 34 w 46"/>
                <a:gd name="T55" fmla="*/ 0 h 66"/>
                <a:gd name="T56" fmla="*/ 38 w 46"/>
                <a:gd name="T57" fmla="*/ 1 h 66"/>
                <a:gd name="T58" fmla="*/ 38 w 46"/>
                <a:gd name="T59" fmla="*/ 1 h 66"/>
                <a:gd name="T60" fmla="*/ 42 w 46"/>
                <a:gd name="T61" fmla="*/ 3 h 66"/>
                <a:gd name="T62" fmla="*/ 46 w 46"/>
                <a:gd name="T63" fmla="*/ 6 h 66"/>
                <a:gd name="T64" fmla="*/ 46 w 46"/>
                <a:gd name="T6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66">
                  <a:moveTo>
                    <a:pt x="46" y="6"/>
                  </a:moveTo>
                  <a:lnTo>
                    <a:pt x="36" y="15"/>
                  </a:lnTo>
                  <a:lnTo>
                    <a:pt x="36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22"/>
                  </a:lnTo>
                  <a:lnTo>
                    <a:pt x="13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45"/>
            <p:cNvSpPr>
              <a:spLocks/>
            </p:cNvSpPr>
            <p:nvPr userDrawn="1"/>
          </p:nvSpPr>
          <p:spPr bwMode="auto">
            <a:xfrm>
              <a:off x="4716" y="965"/>
              <a:ext cx="27" cy="33"/>
            </a:xfrm>
            <a:custGeom>
              <a:avLst/>
              <a:gdLst>
                <a:gd name="T0" fmla="*/ 53 w 53"/>
                <a:gd name="T1" fmla="*/ 66 h 66"/>
                <a:gd name="T2" fmla="*/ 40 w 53"/>
                <a:gd name="T3" fmla="*/ 66 h 66"/>
                <a:gd name="T4" fmla="*/ 40 w 53"/>
                <a:gd name="T5" fmla="*/ 25 h 66"/>
                <a:gd name="T6" fmla="*/ 40 w 53"/>
                <a:gd name="T7" fmla="*/ 25 h 66"/>
                <a:gd name="T8" fmla="*/ 39 w 53"/>
                <a:gd name="T9" fmla="*/ 22 h 66"/>
                <a:gd name="T10" fmla="*/ 37 w 53"/>
                <a:gd name="T11" fmla="*/ 18 h 66"/>
                <a:gd name="T12" fmla="*/ 37 w 53"/>
                <a:gd name="T13" fmla="*/ 18 h 66"/>
                <a:gd name="T14" fmla="*/ 36 w 53"/>
                <a:gd name="T15" fmla="*/ 15 h 66"/>
                <a:gd name="T16" fmla="*/ 32 w 53"/>
                <a:gd name="T17" fmla="*/ 13 h 66"/>
                <a:gd name="T18" fmla="*/ 32 w 53"/>
                <a:gd name="T19" fmla="*/ 13 h 66"/>
                <a:gd name="T20" fmla="*/ 30 w 53"/>
                <a:gd name="T21" fmla="*/ 11 h 66"/>
                <a:gd name="T22" fmla="*/ 26 w 53"/>
                <a:gd name="T23" fmla="*/ 11 h 66"/>
                <a:gd name="T24" fmla="*/ 26 w 53"/>
                <a:gd name="T25" fmla="*/ 11 h 66"/>
                <a:gd name="T26" fmla="*/ 21 w 53"/>
                <a:gd name="T27" fmla="*/ 13 h 66"/>
                <a:gd name="T28" fmla="*/ 17 w 53"/>
                <a:gd name="T29" fmla="*/ 15 h 66"/>
                <a:gd name="T30" fmla="*/ 17 w 53"/>
                <a:gd name="T31" fmla="*/ 15 h 66"/>
                <a:gd name="T32" fmla="*/ 14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2 w 53"/>
                <a:gd name="T43" fmla="*/ 0 h 66"/>
                <a:gd name="T44" fmla="*/ 12 w 53"/>
                <a:gd name="T45" fmla="*/ 8 h 66"/>
                <a:gd name="T46" fmla="*/ 12 w 53"/>
                <a:gd name="T47" fmla="*/ 8 h 66"/>
                <a:gd name="T48" fmla="*/ 16 w 53"/>
                <a:gd name="T49" fmla="*/ 4 h 66"/>
                <a:gd name="T50" fmla="*/ 21 w 53"/>
                <a:gd name="T51" fmla="*/ 1 h 66"/>
                <a:gd name="T52" fmla="*/ 21 w 53"/>
                <a:gd name="T53" fmla="*/ 1 h 66"/>
                <a:gd name="T54" fmla="*/ 25 w 53"/>
                <a:gd name="T55" fmla="*/ 0 h 66"/>
                <a:gd name="T56" fmla="*/ 30 w 53"/>
                <a:gd name="T57" fmla="*/ 0 h 66"/>
                <a:gd name="T58" fmla="*/ 30 w 53"/>
                <a:gd name="T59" fmla="*/ 0 h 66"/>
                <a:gd name="T60" fmla="*/ 35 w 53"/>
                <a:gd name="T61" fmla="*/ 0 h 66"/>
                <a:gd name="T62" fmla="*/ 39 w 53"/>
                <a:gd name="T63" fmla="*/ 1 h 66"/>
                <a:gd name="T64" fmla="*/ 42 w 53"/>
                <a:gd name="T65" fmla="*/ 3 h 66"/>
                <a:gd name="T66" fmla="*/ 46 w 53"/>
                <a:gd name="T67" fmla="*/ 5 h 66"/>
                <a:gd name="T68" fmla="*/ 46 w 53"/>
                <a:gd name="T69" fmla="*/ 5 h 66"/>
                <a:gd name="T70" fmla="*/ 49 w 53"/>
                <a:gd name="T71" fmla="*/ 9 h 66"/>
                <a:gd name="T72" fmla="*/ 51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0" y="6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4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1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46"/>
            <p:cNvSpPr>
              <a:spLocks noEditPoints="1"/>
            </p:cNvSpPr>
            <p:nvPr userDrawn="1"/>
          </p:nvSpPr>
          <p:spPr bwMode="auto">
            <a:xfrm>
              <a:off x="475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47"/>
            <p:cNvSpPr>
              <a:spLocks/>
            </p:cNvSpPr>
            <p:nvPr userDrawn="1"/>
          </p:nvSpPr>
          <p:spPr bwMode="auto">
            <a:xfrm>
              <a:off x="4770" y="965"/>
              <a:ext cx="26" cy="33"/>
            </a:xfrm>
            <a:custGeom>
              <a:avLst/>
              <a:gdLst>
                <a:gd name="T0" fmla="*/ 51 w 51"/>
                <a:gd name="T1" fmla="*/ 66 h 66"/>
                <a:gd name="T2" fmla="*/ 39 w 51"/>
                <a:gd name="T3" fmla="*/ 66 h 66"/>
                <a:gd name="T4" fmla="*/ 39 w 51"/>
                <a:gd name="T5" fmla="*/ 25 h 66"/>
                <a:gd name="T6" fmla="*/ 39 w 51"/>
                <a:gd name="T7" fmla="*/ 25 h 66"/>
                <a:gd name="T8" fmla="*/ 39 w 51"/>
                <a:gd name="T9" fmla="*/ 22 h 66"/>
                <a:gd name="T10" fmla="*/ 37 w 51"/>
                <a:gd name="T11" fmla="*/ 18 h 66"/>
                <a:gd name="T12" fmla="*/ 37 w 51"/>
                <a:gd name="T13" fmla="*/ 18 h 66"/>
                <a:gd name="T14" fmla="*/ 35 w 51"/>
                <a:gd name="T15" fmla="*/ 15 h 66"/>
                <a:gd name="T16" fmla="*/ 32 w 51"/>
                <a:gd name="T17" fmla="*/ 13 h 66"/>
                <a:gd name="T18" fmla="*/ 32 w 51"/>
                <a:gd name="T19" fmla="*/ 13 h 66"/>
                <a:gd name="T20" fmla="*/ 30 w 51"/>
                <a:gd name="T21" fmla="*/ 11 h 66"/>
                <a:gd name="T22" fmla="*/ 26 w 51"/>
                <a:gd name="T23" fmla="*/ 11 h 66"/>
                <a:gd name="T24" fmla="*/ 26 w 51"/>
                <a:gd name="T25" fmla="*/ 11 h 66"/>
                <a:gd name="T26" fmla="*/ 20 w 51"/>
                <a:gd name="T27" fmla="*/ 13 h 66"/>
                <a:gd name="T28" fmla="*/ 16 w 51"/>
                <a:gd name="T29" fmla="*/ 15 h 66"/>
                <a:gd name="T30" fmla="*/ 16 w 51"/>
                <a:gd name="T31" fmla="*/ 15 h 66"/>
                <a:gd name="T32" fmla="*/ 14 w 51"/>
                <a:gd name="T33" fmla="*/ 19 h 66"/>
                <a:gd name="T34" fmla="*/ 12 w 51"/>
                <a:gd name="T35" fmla="*/ 25 h 66"/>
                <a:gd name="T36" fmla="*/ 12 w 51"/>
                <a:gd name="T37" fmla="*/ 66 h 66"/>
                <a:gd name="T38" fmla="*/ 0 w 51"/>
                <a:gd name="T39" fmla="*/ 66 h 66"/>
                <a:gd name="T40" fmla="*/ 0 w 51"/>
                <a:gd name="T41" fmla="*/ 0 h 66"/>
                <a:gd name="T42" fmla="*/ 12 w 51"/>
                <a:gd name="T43" fmla="*/ 0 h 66"/>
                <a:gd name="T44" fmla="*/ 12 w 51"/>
                <a:gd name="T45" fmla="*/ 8 h 66"/>
                <a:gd name="T46" fmla="*/ 12 w 51"/>
                <a:gd name="T47" fmla="*/ 8 h 66"/>
                <a:gd name="T48" fmla="*/ 16 w 51"/>
                <a:gd name="T49" fmla="*/ 4 h 66"/>
                <a:gd name="T50" fmla="*/ 20 w 51"/>
                <a:gd name="T51" fmla="*/ 1 h 66"/>
                <a:gd name="T52" fmla="*/ 20 w 51"/>
                <a:gd name="T53" fmla="*/ 1 h 66"/>
                <a:gd name="T54" fmla="*/ 25 w 51"/>
                <a:gd name="T55" fmla="*/ 0 h 66"/>
                <a:gd name="T56" fmla="*/ 30 w 51"/>
                <a:gd name="T57" fmla="*/ 0 h 66"/>
                <a:gd name="T58" fmla="*/ 30 w 51"/>
                <a:gd name="T59" fmla="*/ 0 h 66"/>
                <a:gd name="T60" fmla="*/ 34 w 51"/>
                <a:gd name="T61" fmla="*/ 0 h 66"/>
                <a:gd name="T62" fmla="*/ 39 w 51"/>
                <a:gd name="T63" fmla="*/ 1 h 66"/>
                <a:gd name="T64" fmla="*/ 42 w 51"/>
                <a:gd name="T65" fmla="*/ 3 h 66"/>
                <a:gd name="T66" fmla="*/ 45 w 51"/>
                <a:gd name="T67" fmla="*/ 5 h 66"/>
                <a:gd name="T68" fmla="*/ 45 w 51"/>
                <a:gd name="T69" fmla="*/ 5 h 66"/>
                <a:gd name="T70" fmla="*/ 49 w 51"/>
                <a:gd name="T71" fmla="*/ 9 h 66"/>
                <a:gd name="T72" fmla="*/ 50 w 51"/>
                <a:gd name="T73" fmla="*/ 14 h 66"/>
                <a:gd name="T74" fmla="*/ 51 w 51"/>
                <a:gd name="T75" fmla="*/ 18 h 66"/>
                <a:gd name="T76" fmla="*/ 51 w 51"/>
                <a:gd name="T77" fmla="*/ 24 h 66"/>
                <a:gd name="T78" fmla="*/ 51 w 51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5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0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9"/>
                  </a:lnTo>
                  <a:lnTo>
                    <a:pt x="12" y="25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4"/>
                  </a:lnTo>
                  <a:lnTo>
                    <a:pt x="51" y="18"/>
                  </a:lnTo>
                  <a:lnTo>
                    <a:pt x="51" y="24"/>
                  </a:lnTo>
                  <a:lnTo>
                    <a:pt x="51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48"/>
            <p:cNvSpPr>
              <a:spLocks noEditPoints="1"/>
            </p:cNvSpPr>
            <p:nvPr userDrawn="1"/>
          </p:nvSpPr>
          <p:spPr bwMode="auto">
            <a:xfrm>
              <a:off x="4804" y="965"/>
              <a:ext cx="27" cy="46"/>
            </a:xfrm>
            <a:custGeom>
              <a:avLst/>
              <a:gdLst>
                <a:gd name="T0" fmla="*/ 53 w 53"/>
                <a:gd name="T1" fmla="*/ 66 h 92"/>
                <a:gd name="T2" fmla="*/ 49 w 53"/>
                <a:gd name="T3" fmla="*/ 79 h 92"/>
                <a:gd name="T4" fmla="*/ 45 w 53"/>
                <a:gd name="T5" fmla="*/ 84 h 92"/>
                <a:gd name="T6" fmla="*/ 39 w 53"/>
                <a:gd name="T7" fmla="*/ 88 h 92"/>
                <a:gd name="T8" fmla="*/ 25 w 53"/>
                <a:gd name="T9" fmla="*/ 92 h 92"/>
                <a:gd name="T10" fmla="*/ 16 w 53"/>
                <a:gd name="T11" fmla="*/ 92 h 92"/>
                <a:gd name="T12" fmla="*/ 9 w 53"/>
                <a:gd name="T13" fmla="*/ 88 h 92"/>
                <a:gd name="T14" fmla="*/ 1 w 53"/>
                <a:gd name="T15" fmla="*/ 83 h 92"/>
                <a:gd name="T16" fmla="*/ 10 w 53"/>
                <a:gd name="T17" fmla="*/ 76 h 92"/>
                <a:gd name="T18" fmla="*/ 16 w 53"/>
                <a:gd name="T19" fmla="*/ 79 h 92"/>
                <a:gd name="T20" fmla="*/ 24 w 53"/>
                <a:gd name="T21" fmla="*/ 81 h 92"/>
                <a:gd name="T22" fmla="*/ 31 w 53"/>
                <a:gd name="T23" fmla="*/ 79 h 92"/>
                <a:gd name="T24" fmla="*/ 35 w 53"/>
                <a:gd name="T25" fmla="*/ 77 h 92"/>
                <a:gd name="T26" fmla="*/ 39 w 53"/>
                <a:gd name="T27" fmla="*/ 72 h 92"/>
                <a:gd name="T28" fmla="*/ 39 w 53"/>
                <a:gd name="T29" fmla="*/ 57 h 92"/>
                <a:gd name="T30" fmla="*/ 35 w 53"/>
                <a:gd name="T31" fmla="*/ 59 h 92"/>
                <a:gd name="T32" fmla="*/ 31 w 53"/>
                <a:gd name="T33" fmla="*/ 62 h 92"/>
                <a:gd name="T34" fmla="*/ 23 w 53"/>
                <a:gd name="T35" fmla="*/ 64 h 92"/>
                <a:gd name="T36" fmla="*/ 18 w 53"/>
                <a:gd name="T37" fmla="*/ 63 h 92"/>
                <a:gd name="T38" fmla="*/ 14 w 53"/>
                <a:gd name="T39" fmla="*/ 62 h 92"/>
                <a:gd name="T40" fmla="*/ 7 w 53"/>
                <a:gd name="T41" fmla="*/ 58 h 92"/>
                <a:gd name="T42" fmla="*/ 4 w 53"/>
                <a:gd name="T43" fmla="*/ 53 h 92"/>
                <a:gd name="T44" fmla="*/ 1 w 53"/>
                <a:gd name="T45" fmla="*/ 48 h 92"/>
                <a:gd name="T46" fmla="*/ 0 w 53"/>
                <a:gd name="T47" fmla="*/ 32 h 92"/>
                <a:gd name="T48" fmla="*/ 0 w 53"/>
                <a:gd name="T49" fmla="*/ 23 h 92"/>
                <a:gd name="T50" fmla="*/ 1 w 53"/>
                <a:gd name="T51" fmla="*/ 17 h 92"/>
                <a:gd name="T52" fmla="*/ 7 w 53"/>
                <a:gd name="T53" fmla="*/ 5 h 92"/>
                <a:gd name="T54" fmla="*/ 10 w 53"/>
                <a:gd name="T55" fmla="*/ 3 h 92"/>
                <a:gd name="T56" fmla="*/ 14 w 53"/>
                <a:gd name="T57" fmla="*/ 1 h 92"/>
                <a:gd name="T58" fmla="*/ 23 w 53"/>
                <a:gd name="T59" fmla="*/ 0 h 92"/>
                <a:gd name="T60" fmla="*/ 28 w 53"/>
                <a:gd name="T61" fmla="*/ 0 h 92"/>
                <a:gd name="T62" fmla="*/ 33 w 53"/>
                <a:gd name="T63" fmla="*/ 1 h 92"/>
                <a:gd name="T64" fmla="*/ 40 w 53"/>
                <a:gd name="T65" fmla="*/ 8 h 92"/>
                <a:gd name="T66" fmla="*/ 53 w 53"/>
                <a:gd name="T67" fmla="*/ 0 h 92"/>
                <a:gd name="T68" fmla="*/ 39 w 53"/>
                <a:gd name="T69" fmla="*/ 32 h 92"/>
                <a:gd name="T70" fmla="*/ 39 w 53"/>
                <a:gd name="T71" fmla="*/ 23 h 92"/>
                <a:gd name="T72" fmla="*/ 36 w 53"/>
                <a:gd name="T73" fmla="*/ 17 h 92"/>
                <a:gd name="T74" fmla="*/ 33 w 53"/>
                <a:gd name="T75" fmla="*/ 13 h 92"/>
                <a:gd name="T76" fmla="*/ 26 w 53"/>
                <a:gd name="T77" fmla="*/ 11 h 92"/>
                <a:gd name="T78" fmla="*/ 23 w 53"/>
                <a:gd name="T79" fmla="*/ 11 h 92"/>
                <a:gd name="T80" fmla="*/ 18 w 53"/>
                <a:gd name="T81" fmla="*/ 14 h 92"/>
                <a:gd name="T82" fmla="*/ 15 w 53"/>
                <a:gd name="T83" fmla="*/ 17 h 92"/>
                <a:gd name="T84" fmla="*/ 13 w 53"/>
                <a:gd name="T85" fmla="*/ 32 h 92"/>
                <a:gd name="T86" fmla="*/ 14 w 53"/>
                <a:gd name="T87" fmla="*/ 40 h 92"/>
                <a:gd name="T88" fmla="*/ 15 w 53"/>
                <a:gd name="T89" fmla="*/ 47 h 92"/>
                <a:gd name="T90" fmla="*/ 20 w 53"/>
                <a:gd name="T91" fmla="*/ 50 h 92"/>
                <a:gd name="T92" fmla="*/ 26 w 53"/>
                <a:gd name="T93" fmla="*/ 52 h 92"/>
                <a:gd name="T94" fmla="*/ 30 w 53"/>
                <a:gd name="T95" fmla="*/ 52 h 92"/>
                <a:gd name="T96" fmla="*/ 35 w 53"/>
                <a:gd name="T97" fmla="*/ 49 h 92"/>
                <a:gd name="T98" fmla="*/ 36 w 53"/>
                <a:gd name="T99" fmla="*/ 47 h 92"/>
                <a:gd name="T100" fmla="*/ 39 w 53"/>
                <a:gd name="T10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" h="92">
                  <a:moveTo>
                    <a:pt x="53" y="66"/>
                  </a:moveTo>
                  <a:lnTo>
                    <a:pt x="53" y="66"/>
                  </a:lnTo>
                  <a:lnTo>
                    <a:pt x="52" y="7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3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" y="8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39" y="64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5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3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0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4" y="5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53" y="66"/>
                  </a:lnTo>
                  <a:close/>
                  <a:moveTo>
                    <a:pt x="39" y="32"/>
                  </a:moveTo>
                  <a:lnTo>
                    <a:pt x="39" y="32"/>
                  </a:lnTo>
                  <a:lnTo>
                    <a:pt x="39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3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3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49"/>
                  </a:lnTo>
                  <a:lnTo>
                    <a:pt x="20" y="50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Rectangle 49"/>
            <p:cNvSpPr>
              <a:spLocks noChangeArrowheads="1"/>
            </p:cNvSpPr>
            <p:nvPr userDrawn="1"/>
          </p:nvSpPr>
          <p:spPr bwMode="auto">
            <a:xfrm>
              <a:off x="4857" y="952"/>
              <a:ext cx="7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50"/>
            <p:cNvSpPr>
              <a:spLocks/>
            </p:cNvSpPr>
            <p:nvPr userDrawn="1"/>
          </p:nvSpPr>
          <p:spPr bwMode="auto">
            <a:xfrm>
              <a:off x="4875" y="965"/>
              <a:ext cx="26" cy="33"/>
            </a:xfrm>
            <a:custGeom>
              <a:avLst/>
              <a:gdLst>
                <a:gd name="T0" fmla="*/ 53 w 53"/>
                <a:gd name="T1" fmla="*/ 66 h 66"/>
                <a:gd name="T2" fmla="*/ 40 w 53"/>
                <a:gd name="T3" fmla="*/ 66 h 66"/>
                <a:gd name="T4" fmla="*/ 40 w 53"/>
                <a:gd name="T5" fmla="*/ 25 h 66"/>
                <a:gd name="T6" fmla="*/ 40 w 53"/>
                <a:gd name="T7" fmla="*/ 25 h 66"/>
                <a:gd name="T8" fmla="*/ 39 w 53"/>
                <a:gd name="T9" fmla="*/ 22 h 66"/>
                <a:gd name="T10" fmla="*/ 38 w 53"/>
                <a:gd name="T11" fmla="*/ 18 h 66"/>
                <a:gd name="T12" fmla="*/ 38 w 53"/>
                <a:gd name="T13" fmla="*/ 18 h 66"/>
                <a:gd name="T14" fmla="*/ 36 w 53"/>
                <a:gd name="T15" fmla="*/ 15 h 66"/>
                <a:gd name="T16" fmla="*/ 34 w 53"/>
                <a:gd name="T17" fmla="*/ 13 h 66"/>
                <a:gd name="T18" fmla="*/ 34 w 53"/>
                <a:gd name="T19" fmla="*/ 13 h 66"/>
                <a:gd name="T20" fmla="*/ 30 w 53"/>
                <a:gd name="T21" fmla="*/ 11 h 66"/>
                <a:gd name="T22" fmla="*/ 26 w 53"/>
                <a:gd name="T23" fmla="*/ 11 h 66"/>
                <a:gd name="T24" fmla="*/ 26 w 53"/>
                <a:gd name="T25" fmla="*/ 11 h 66"/>
                <a:gd name="T26" fmla="*/ 21 w 53"/>
                <a:gd name="T27" fmla="*/ 13 h 66"/>
                <a:gd name="T28" fmla="*/ 18 w 53"/>
                <a:gd name="T29" fmla="*/ 15 h 66"/>
                <a:gd name="T30" fmla="*/ 18 w 53"/>
                <a:gd name="T31" fmla="*/ 15 h 66"/>
                <a:gd name="T32" fmla="*/ 15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4 w 53"/>
                <a:gd name="T43" fmla="*/ 0 h 66"/>
                <a:gd name="T44" fmla="*/ 14 w 53"/>
                <a:gd name="T45" fmla="*/ 8 h 66"/>
                <a:gd name="T46" fmla="*/ 14 w 53"/>
                <a:gd name="T47" fmla="*/ 8 h 66"/>
                <a:gd name="T48" fmla="*/ 16 w 53"/>
                <a:gd name="T49" fmla="*/ 4 h 66"/>
                <a:gd name="T50" fmla="*/ 21 w 53"/>
                <a:gd name="T51" fmla="*/ 1 h 66"/>
                <a:gd name="T52" fmla="*/ 21 w 53"/>
                <a:gd name="T53" fmla="*/ 1 h 66"/>
                <a:gd name="T54" fmla="*/ 25 w 53"/>
                <a:gd name="T55" fmla="*/ 0 h 66"/>
                <a:gd name="T56" fmla="*/ 30 w 53"/>
                <a:gd name="T57" fmla="*/ 0 h 66"/>
                <a:gd name="T58" fmla="*/ 30 w 53"/>
                <a:gd name="T59" fmla="*/ 0 h 66"/>
                <a:gd name="T60" fmla="*/ 35 w 53"/>
                <a:gd name="T61" fmla="*/ 0 h 66"/>
                <a:gd name="T62" fmla="*/ 39 w 53"/>
                <a:gd name="T63" fmla="*/ 1 h 66"/>
                <a:gd name="T64" fmla="*/ 43 w 53"/>
                <a:gd name="T65" fmla="*/ 3 h 66"/>
                <a:gd name="T66" fmla="*/ 46 w 53"/>
                <a:gd name="T67" fmla="*/ 5 h 66"/>
                <a:gd name="T68" fmla="*/ 46 w 53"/>
                <a:gd name="T69" fmla="*/ 5 h 66"/>
                <a:gd name="T70" fmla="*/ 49 w 53"/>
                <a:gd name="T71" fmla="*/ 9 h 66"/>
                <a:gd name="T72" fmla="*/ 52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0" y="6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9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2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51"/>
            <p:cNvSpPr>
              <a:spLocks noEditPoints="1"/>
            </p:cNvSpPr>
            <p:nvPr userDrawn="1"/>
          </p:nvSpPr>
          <p:spPr bwMode="auto">
            <a:xfrm>
              <a:off x="4911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52"/>
            <p:cNvSpPr>
              <a:spLocks/>
            </p:cNvSpPr>
            <p:nvPr userDrawn="1"/>
          </p:nvSpPr>
          <p:spPr bwMode="auto">
            <a:xfrm>
              <a:off x="4925" y="956"/>
              <a:ext cx="17" cy="42"/>
            </a:xfrm>
            <a:custGeom>
              <a:avLst/>
              <a:gdLst>
                <a:gd name="T0" fmla="*/ 32 w 32"/>
                <a:gd name="T1" fmla="*/ 83 h 83"/>
                <a:gd name="T2" fmla="*/ 25 w 32"/>
                <a:gd name="T3" fmla="*/ 83 h 83"/>
                <a:gd name="T4" fmla="*/ 25 w 32"/>
                <a:gd name="T5" fmla="*/ 83 h 83"/>
                <a:gd name="T6" fmla="*/ 20 w 32"/>
                <a:gd name="T7" fmla="*/ 81 h 83"/>
                <a:gd name="T8" fmla="*/ 16 w 32"/>
                <a:gd name="T9" fmla="*/ 80 h 83"/>
                <a:gd name="T10" fmla="*/ 16 w 32"/>
                <a:gd name="T11" fmla="*/ 80 h 83"/>
                <a:gd name="T12" fmla="*/ 12 w 32"/>
                <a:gd name="T13" fmla="*/ 78 h 83"/>
                <a:gd name="T14" fmla="*/ 10 w 32"/>
                <a:gd name="T15" fmla="*/ 74 h 83"/>
                <a:gd name="T16" fmla="*/ 10 w 32"/>
                <a:gd name="T17" fmla="*/ 74 h 83"/>
                <a:gd name="T18" fmla="*/ 8 w 32"/>
                <a:gd name="T19" fmla="*/ 69 h 83"/>
                <a:gd name="T20" fmla="*/ 7 w 32"/>
                <a:gd name="T21" fmla="*/ 64 h 83"/>
                <a:gd name="T22" fmla="*/ 7 w 32"/>
                <a:gd name="T23" fmla="*/ 28 h 83"/>
                <a:gd name="T24" fmla="*/ 0 w 32"/>
                <a:gd name="T25" fmla="*/ 28 h 83"/>
                <a:gd name="T26" fmla="*/ 0 w 32"/>
                <a:gd name="T27" fmla="*/ 18 h 83"/>
                <a:gd name="T28" fmla="*/ 7 w 32"/>
                <a:gd name="T29" fmla="*/ 18 h 83"/>
                <a:gd name="T30" fmla="*/ 7 w 32"/>
                <a:gd name="T31" fmla="*/ 0 h 83"/>
                <a:gd name="T32" fmla="*/ 21 w 32"/>
                <a:gd name="T33" fmla="*/ 0 h 83"/>
                <a:gd name="T34" fmla="*/ 21 w 32"/>
                <a:gd name="T35" fmla="*/ 18 h 83"/>
                <a:gd name="T36" fmla="*/ 32 w 32"/>
                <a:gd name="T37" fmla="*/ 18 h 83"/>
                <a:gd name="T38" fmla="*/ 32 w 32"/>
                <a:gd name="T39" fmla="*/ 28 h 83"/>
                <a:gd name="T40" fmla="*/ 21 w 32"/>
                <a:gd name="T41" fmla="*/ 28 h 83"/>
                <a:gd name="T42" fmla="*/ 21 w 32"/>
                <a:gd name="T43" fmla="*/ 64 h 83"/>
                <a:gd name="T44" fmla="*/ 21 w 32"/>
                <a:gd name="T45" fmla="*/ 64 h 83"/>
                <a:gd name="T46" fmla="*/ 21 w 32"/>
                <a:gd name="T47" fmla="*/ 67 h 83"/>
                <a:gd name="T48" fmla="*/ 22 w 32"/>
                <a:gd name="T49" fmla="*/ 69 h 83"/>
                <a:gd name="T50" fmla="*/ 25 w 32"/>
                <a:gd name="T51" fmla="*/ 71 h 83"/>
                <a:gd name="T52" fmla="*/ 27 w 32"/>
                <a:gd name="T53" fmla="*/ 71 h 83"/>
                <a:gd name="T54" fmla="*/ 32 w 32"/>
                <a:gd name="T55" fmla="*/ 71 h 83"/>
                <a:gd name="T56" fmla="*/ 32 w 32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3">
                  <a:moveTo>
                    <a:pt x="32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0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8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21" y="28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53"/>
            <p:cNvSpPr>
              <a:spLocks noEditPoints="1"/>
            </p:cNvSpPr>
            <p:nvPr userDrawn="1"/>
          </p:nvSpPr>
          <p:spPr bwMode="auto">
            <a:xfrm>
              <a:off x="4950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4 w 14"/>
                <a:gd name="T11" fmla="*/ 92 h 92"/>
                <a:gd name="T12" fmla="*/ 1 w 14"/>
                <a:gd name="T13" fmla="*/ 92 h 92"/>
                <a:gd name="T14" fmla="*/ 1 w 14"/>
                <a:gd name="T15" fmla="*/ 26 h 92"/>
                <a:gd name="T16" fmla="*/ 14 w 14"/>
                <a:gd name="T17" fmla="*/ 26 h 92"/>
                <a:gd name="T18" fmla="*/ 1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4" y="92"/>
                  </a:moveTo>
                  <a:lnTo>
                    <a:pt x="1" y="92"/>
                  </a:lnTo>
                  <a:lnTo>
                    <a:pt x="1" y="26"/>
                  </a:lnTo>
                  <a:lnTo>
                    <a:pt x="14" y="26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54"/>
            <p:cNvSpPr>
              <a:spLocks noEditPoints="1"/>
            </p:cNvSpPr>
            <p:nvPr userDrawn="1"/>
          </p:nvSpPr>
          <p:spPr bwMode="auto">
            <a:xfrm>
              <a:off x="4965" y="965"/>
              <a:ext cx="26" cy="33"/>
            </a:xfrm>
            <a:custGeom>
              <a:avLst/>
              <a:gdLst>
                <a:gd name="T0" fmla="*/ 39 w 51"/>
                <a:gd name="T1" fmla="*/ 66 h 66"/>
                <a:gd name="T2" fmla="*/ 39 w 51"/>
                <a:gd name="T3" fmla="*/ 59 h 66"/>
                <a:gd name="T4" fmla="*/ 31 w 51"/>
                <a:gd name="T5" fmla="*/ 64 h 66"/>
                <a:gd name="T6" fmla="*/ 28 w 51"/>
                <a:gd name="T7" fmla="*/ 66 h 66"/>
                <a:gd name="T8" fmla="*/ 23 w 51"/>
                <a:gd name="T9" fmla="*/ 66 h 66"/>
                <a:gd name="T10" fmla="*/ 11 w 51"/>
                <a:gd name="T11" fmla="*/ 64 h 66"/>
                <a:gd name="T12" fmla="*/ 7 w 51"/>
                <a:gd name="T13" fmla="*/ 63 h 66"/>
                <a:gd name="T14" fmla="*/ 5 w 51"/>
                <a:gd name="T15" fmla="*/ 61 h 66"/>
                <a:gd name="T16" fmla="*/ 1 w 51"/>
                <a:gd name="T17" fmla="*/ 54 h 66"/>
                <a:gd name="T18" fmla="*/ 0 w 51"/>
                <a:gd name="T19" fmla="*/ 47 h 66"/>
                <a:gd name="T20" fmla="*/ 2 w 51"/>
                <a:gd name="T21" fmla="*/ 37 h 66"/>
                <a:gd name="T22" fmla="*/ 5 w 51"/>
                <a:gd name="T23" fmla="*/ 33 h 66"/>
                <a:gd name="T24" fmla="*/ 10 w 51"/>
                <a:gd name="T25" fmla="*/ 30 h 66"/>
                <a:gd name="T26" fmla="*/ 21 w 51"/>
                <a:gd name="T27" fmla="*/ 28 h 66"/>
                <a:gd name="T28" fmla="*/ 39 w 51"/>
                <a:gd name="T29" fmla="*/ 23 h 66"/>
                <a:gd name="T30" fmla="*/ 38 w 51"/>
                <a:gd name="T31" fmla="*/ 18 h 66"/>
                <a:gd name="T32" fmla="*/ 35 w 51"/>
                <a:gd name="T33" fmla="*/ 14 h 66"/>
                <a:gd name="T34" fmla="*/ 25 w 51"/>
                <a:gd name="T35" fmla="*/ 11 h 66"/>
                <a:gd name="T36" fmla="*/ 20 w 51"/>
                <a:gd name="T37" fmla="*/ 11 h 66"/>
                <a:gd name="T38" fmla="*/ 16 w 51"/>
                <a:gd name="T39" fmla="*/ 13 h 66"/>
                <a:gd name="T40" fmla="*/ 10 w 51"/>
                <a:gd name="T41" fmla="*/ 18 h 66"/>
                <a:gd name="T42" fmla="*/ 2 w 51"/>
                <a:gd name="T43" fmla="*/ 9 h 66"/>
                <a:gd name="T44" fmla="*/ 11 w 51"/>
                <a:gd name="T45" fmla="*/ 1 h 66"/>
                <a:gd name="T46" fmla="*/ 18 w 51"/>
                <a:gd name="T47" fmla="*/ 0 h 66"/>
                <a:gd name="T48" fmla="*/ 25 w 51"/>
                <a:gd name="T49" fmla="*/ 0 h 66"/>
                <a:gd name="T50" fmla="*/ 36 w 51"/>
                <a:gd name="T51" fmla="*/ 1 h 66"/>
                <a:gd name="T52" fmla="*/ 45 w 51"/>
                <a:gd name="T53" fmla="*/ 5 h 66"/>
                <a:gd name="T54" fmla="*/ 50 w 51"/>
                <a:gd name="T55" fmla="*/ 13 h 66"/>
                <a:gd name="T56" fmla="*/ 51 w 51"/>
                <a:gd name="T57" fmla="*/ 22 h 66"/>
                <a:gd name="T58" fmla="*/ 39 w 51"/>
                <a:gd name="T59" fmla="*/ 42 h 66"/>
                <a:gd name="T60" fmla="*/ 24 w 51"/>
                <a:gd name="T61" fmla="*/ 37 h 66"/>
                <a:gd name="T62" fmla="*/ 19 w 51"/>
                <a:gd name="T63" fmla="*/ 38 h 66"/>
                <a:gd name="T64" fmla="*/ 15 w 51"/>
                <a:gd name="T65" fmla="*/ 39 h 66"/>
                <a:gd name="T66" fmla="*/ 12 w 51"/>
                <a:gd name="T67" fmla="*/ 45 h 66"/>
                <a:gd name="T68" fmla="*/ 12 w 51"/>
                <a:gd name="T69" fmla="*/ 50 h 66"/>
                <a:gd name="T70" fmla="*/ 19 w 51"/>
                <a:gd name="T71" fmla="*/ 54 h 66"/>
                <a:gd name="T72" fmla="*/ 24 w 51"/>
                <a:gd name="T73" fmla="*/ 56 h 66"/>
                <a:gd name="T74" fmla="*/ 31 w 51"/>
                <a:gd name="T75" fmla="*/ 54 h 66"/>
                <a:gd name="T76" fmla="*/ 36 w 51"/>
                <a:gd name="T77" fmla="*/ 52 h 66"/>
                <a:gd name="T78" fmla="*/ 38 w 51"/>
                <a:gd name="T79" fmla="*/ 48 h 66"/>
                <a:gd name="T80" fmla="*/ 39 w 51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8" y="18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8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1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55"/>
            <p:cNvSpPr>
              <a:spLocks/>
            </p:cNvSpPr>
            <p:nvPr userDrawn="1"/>
          </p:nvSpPr>
          <p:spPr bwMode="auto">
            <a:xfrm>
              <a:off x="4998" y="956"/>
              <a:ext cx="17" cy="42"/>
            </a:xfrm>
            <a:custGeom>
              <a:avLst/>
              <a:gdLst>
                <a:gd name="T0" fmla="*/ 32 w 32"/>
                <a:gd name="T1" fmla="*/ 83 h 83"/>
                <a:gd name="T2" fmla="*/ 25 w 32"/>
                <a:gd name="T3" fmla="*/ 83 h 83"/>
                <a:gd name="T4" fmla="*/ 25 w 32"/>
                <a:gd name="T5" fmla="*/ 83 h 83"/>
                <a:gd name="T6" fmla="*/ 18 w 32"/>
                <a:gd name="T7" fmla="*/ 81 h 83"/>
                <a:gd name="T8" fmla="*/ 15 w 32"/>
                <a:gd name="T9" fmla="*/ 80 h 83"/>
                <a:gd name="T10" fmla="*/ 15 w 32"/>
                <a:gd name="T11" fmla="*/ 80 h 83"/>
                <a:gd name="T12" fmla="*/ 11 w 32"/>
                <a:gd name="T13" fmla="*/ 78 h 83"/>
                <a:gd name="T14" fmla="*/ 8 w 32"/>
                <a:gd name="T15" fmla="*/ 74 h 83"/>
                <a:gd name="T16" fmla="*/ 8 w 32"/>
                <a:gd name="T17" fmla="*/ 74 h 83"/>
                <a:gd name="T18" fmla="*/ 7 w 32"/>
                <a:gd name="T19" fmla="*/ 69 h 83"/>
                <a:gd name="T20" fmla="*/ 7 w 32"/>
                <a:gd name="T21" fmla="*/ 64 h 83"/>
                <a:gd name="T22" fmla="*/ 7 w 32"/>
                <a:gd name="T23" fmla="*/ 28 h 83"/>
                <a:gd name="T24" fmla="*/ 0 w 32"/>
                <a:gd name="T25" fmla="*/ 28 h 83"/>
                <a:gd name="T26" fmla="*/ 0 w 32"/>
                <a:gd name="T27" fmla="*/ 18 h 83"/>
                <a:gd name="T28" fmla="*/ 7 w 32"/>
                <a:gd name="T29" fmla="*/ 18 h 83"/>
                <a:gd name="T30" fmla="*/ 7 w 32"/>
                <a:gd name="T31" fmla="*/ 0 h 83"/>
                <a:gd name="T32" fmla="*/ 20 w 32"/>
                <a:gd name="T33" fmla="*/ 0 h 83"/>
                <a:gd name="T34" fmla="*/ 20 w 32"/>
                <a:gd name="T35" fmla="*/ 18 h 83"/>
                <a:gd name="T36" fmla="*/ 32 w 32"/>
                <a:gd name="T37" fmla="*/ 18 h 83"/>
                <a:gd name="T38" fmla="*/ 32 w 32"/>
                <a:gd name="T39" fmla="*/ 28 h 83"/>
                <a:gd name="T40" fmla="*/ 20 w 32"/>
                <a:gd name="T41" fmla="*/ 28 h 83"/>
                <a:gd name="T42" fmla="*/ 20 w 32"/>
                <a:gd name="T43" fmla="*/ 64 h 83"/>
                <a:gd name="T44" fmla="*/ 20 w 32"/>
                <a:gd name="T45" fmla="*/ 64 h 83"/>
                <a:gd name="T46" fmla="*/ 20 w 32"/>
                <a:gd name="T47" fmla="*/ 67 h 83"/>
                <a:gd name="T48" fmla="*/ 21 w 32"/>
                <a:gd name="T49" fmla="*/ 69 h 83"/>
                <a:gd name="T50" fmla="*/ 24 w 32"/>
                <a:gd name="T51" fmla="*/ 71 h 83"/>
                <a:gd name="T52" fmla="*/ 27 w 32"/>
                <a:gd name="T53" fmla="*/ 71 h 83"/>
                <a:gd name="T54" fmla="*/ 32 w 32"/>
                <a:gd name="T55" fmla="*/ 71 h 83"/>
                <a:gd name="T56" fmla="*/ 32 w 32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3">
                  <a:moveTo>
                    <a:pt x="32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18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20" y="2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56"/>
            <p:cNvSpPr>
              <a:spLocks noEditPoints="1"/>
            </p:cNvSpPr>
            <p:nvPr userDrawn="1"/>
          </p:nvSpPr>
          <p:spPr bwMode="auto">
            <a:xfrm>
              <a:off x="502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5" name="Freeform 57"/>
            <p:cNvSpPr>
              <a:spLocks/>
            </p:cNvSpPr>
            <p:nvPr userDrawn="1"/>
          </p:nvSpPr>
          <p:spPr bwMode="auto">
            <a:xfrm>
              <a:off x="5035" y="965"/>
              <a:ext cx="29" cy="33"/>
            </a:xfrm>
            <a:custGeom>
              <a:avLst/>
              <a:gdLst>
                <a:gd name="T0" fmla="*/ 59 w 59"/>
                <a:gd name="T1" fmla="*/ 0 h 66"/>
                <a:gd name="T2" fmla="*/ 35 w 59"/>
                <a:gd name="T3" fmla="*/ 66 h 66"/>
                <a:gd name="T4" fmla="*/ 24 w 59"/>
                <a:gd name="T5" fmla="*/ 66 h 66"/>
                <a:gd name="T6" fmla="*/ 0 w 59"/>
                <a:gd name="T7" fmla="*/ 0 h 66"/>
                <a:gd name="T8" fmla="*/ 13 w 59"/>
                <a:gd name="T9" fmla="*/ 0 h 66"/>
                <a:gd name="T10" fmla="*/ 30 w 59"/>
                <a:gd name="T11" fmla="*/ 47 h 66"/>
                <a:gd name="T12" fmla="*/ 45 w 59"/>
                <a:gd name="T13" fmla="*/ 0 h 66"/>
                <a:gd name="T14" fmla="*/ 59 w 59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6">
                  <a:moveTo>
                    <a:pt x="59" y="0"/>
                  </a:moveTo>
                  <a:lnTo>
                    <a:pt x="35" y="66"/>
                  </a:lnTo>
                  <a:lnTo>
                    <a:pt x="24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30" y="47"/>
                  </a:lnTo>
                  <a:lnTo>
                    <a:pt x="45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6" name="Freeform 58"/>
            <p:cNvSpPr>
              <a:spLocks noEditPoints="1"/>
            </p:cNvSpPr>
            <p:nvPr userDrawn="1"/>
          </p:nvSpPr>
          <p:spPr bwMode="auto">
            <a:xfrm>
              <a:off x="5068" y="965"/>
              <a:ext cx="28" cy="33"/>
            </a:xfrm>
            <a:custGeom>
              <a:avLst/>
              <a:gdLst>
                <a:gd name="T0" fmla="*/ 13 w 56"/>
                <a:gd name="T1" fmla="*/ 37 h 66"/>
                <a:gd name="T2" fmla="*/ 14 w 56"/>
                <a:gd name="T3" fmla="*/ 42 h 66"/>
                <a:gd name="T4" fmla="*/ 15 w 56"/>
                <a:gd name="T5" fmla="*/ 47 h 66"/>
                <a:gd name="T6" fmla="*/ 20 w 56"/>
                <a:gd name="T7" fmla="*/ 53 h 66"/>
                <a:gd name="T8" fmla="*/ 25 w 56"/>
                <a:gd name="T9" fmla="*/ 54 h 66"/>
                <a:gd name="T10" fmla="*/ 31 w 56"/>
                <a:gd name="T11" fmla="*/ 54 h 66"/>
                <a:gd name="T12" fmla="*/ 38 w 56"/>
                <a:gd name="T13" fmla="*/ 53 h 66"/>
                <a:gd name="T14" fmla="*/ 46 w 56"/>
                <a:gd name="T15" fmla="*/ 48 h 66"/>
                <a:gd name="T16" fmla="*/ 54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9 w 56"/>
                <a:gd name="T29" fmla="*/ 58 h 66"/>
                <a:gd name="T30" fmla="*/ 3 w 56"/>
                <a:gd name="T31" fmla="*/ 48 h 66"/>
                <a:gd name="T32" fmla="*/ 2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3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3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3 w 56"/>
                <a:gd name="T55" fmla="*/ 28 h 66"/>
                <a:gd name="T56" fmla="*/ 41 w 56"/>
                <a:gd name="T57" fmla="*/ 19 h 66"/>
                <a:gd name="T58" fmla="*/ 39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4 w 56"/>
                <a:gd name="T65" fmla="*/ 11 h 66"/>
                <a:gd name="T66" fmla="*/ 20 w 56"/>
                <a:gd name="T67" fmla="*/ 13 h 66"/>
                <a:gd name="T68" fmla="*/ 15 w 56"/>
                <a:gd name="T69" fmla="*/ 19 h 66"/>
                <a:gd name="T70" fmla="*/ 14 w 56"/>
                <a:gd name="T71" fmla="*/ 23 h 66"/>
                <a:gd name="T72" fmla="*/ 13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5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6" y="4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8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3" y="28"/>
                  </a:moveTo>
                  <a:lnTo>
                    <a:pt x="43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7" name="Freeform 59"/>
            <p:cNvSpPr>
              <a:spLocks noEditPoints="1"/>
            </p:cNvSpPr>
            <p:nvPr userDrawn="1"/>
          </p:nvSpPr>
          <p:spPr bwMode="auto">
            <a:xfrm>
              <a:off x="3893" y="841"/>
              <a:ext cx="67" cy="74"/>
            </a:xfrm>
            <a:custGeom>
              <a:avLst/>
              <a:gdLst>
                <a:gd name="T0" fmla="*/ 136 w 136"/>
                <a:gd name="T1" fmla="*/ 49 h 148"/>
                <a:gd name="T2" fmla="*/ 127 w 136"/>
                <a:gd name="T3" fmla="*/ 49 h 148"/>
                <a:gd name="T4" fmla="*/ 127 w 136"/>
                <a:gd name="T5" fmla="*/ 59 h 148"/>
                <a:gd name="T6" fmla="*/ 125 w 136"/>
                <a:gd name="T7" fmla="*/ 69 h 148"/>
                <a:gd name="T8" fmla="*/ 121 w 136"/>
                <a:gd name="T9" fmla="*/ 77 h 148"/>
                <a:gd name="T10" fmla="*/ 106 w 136"/>
                <a:gd name="T11" fmla="*/ 90 h 148"/>
                <a:gd name="T12" fmla="*/ 88 w 136"/>
                <a:gd name="T13" fmla="*/ 97 h 148"/>
                <a:gd name="T14" fmla="*/ 71 w 136"/>
                <a:gd name="T15" fmla="*/ 103 h 148"/>
                <a:gd name="T16" fmla="*/ 53 w 136"/>
                <a:gd name="T17" fmla="*/ 105 h 148"/>
                <a:gd name="T18" fmla="*/ 40 w 136"/>
                <a:gd name="T19" fmla="*/ 103 h 148"/>
                <a:gd name="T20" fmla="*/ 20 w 136"/>
                <a:gd name="T21" fmla="*/ 96 h 148"/>
                <a:gd name="T22" fmla="*/ 13 w 136"/>
                <a:gd name="T23" fmla="*/ 90 h 148"/>
                <a:gd name="T24" fmla="*/ 3 w 136"/>
                <a:gd name="T25" fmla="*/ 71 h 148"/>
                <a:gd name="T26" fmla="*/ 0 w 136"/>
                <a:gd name="T27" fmla="*/ 48 h 148"/>
                <a:gd name="T28" fmla="*/ 1 w 136"/>
                <a:gd name="T29" fmla="*/ 37 h 148"/>
                <a:gd name="T30" fmla="*/ 8 w 136"/>
                <a:gd name="T31" fmla="*/ 12 h 148"/>
                <a:gd name="T32" fmla="*/ 19 w 136"/>
                <a:gd name="T33" fmla="*/ 3 h 148"/>
                <a:gd name="T34" fmla="*/ 15 w 136"/>
                <a:gd name="T35" fmla="*/ 13 h 148"/>
                <a:gd name="T36" fmla="*/ 11 w 136"/>
                <a:gd name="T37" fmla="*/ 32 h 148"/>
                <a:gd name="T38" fmla="*/ 10 w 136"/>
                <a:gd name="T39" fmla="*/ 39 h 148"/>
                <a:gd name="T40" fmla="*/ 14 w 136"/>
                <a:gd name="T41" fmla="*/ 57 h 148"/>
                <a:gd name="T42" fmla="*/ 21 w 136"/>
                <a:gd name="T43" fmla="*/ 71 h 148"/>
                <a:gd name="T44" fmla="*/ 29 w 136"/>
                <a:gd name="T45" fmla="*/ 77 h 148"/>
                <a:gd name="T46" fmla="*/ 48 w 136"/>
                <a:gd name="T47" fmla="*/ 83 h 148"/>
                <a:gd name="T48" fmla="*/ 58 w 136"/>
                <a:gd name="T49" fmla="*/ 85 h 148"/>
                <a:gd name="T50" fmla="*/ 79 w 136"/>
                <a:gd name="T51" fmla="*/ 82 h 148"/>
                <a:gd name="T52" fmla="*/ 104 w 136"/>
                <a:gd name="T53" fmla="*/ 72 h 148"/>
                <a:gd name="T54" fmla="*/ 112 w 136"/>
                <a:gd name="T55" fmla="*/ 67 h 148"/>
                <a:gd name="T56" fmla="*/ 117 w 136"/>
                <a:gd name="T57" fmla="*/ 62 h 148"/>
                <a:gd name="T58" fmla="*/ 116 w 136"/>
                <a:gd name="T59" fmla="*/ 59 h 148"/>
                <a:gd name="T60" fmla="*/ 103 w 136"/>
                <a:gd name="T61" fmla="*/ 53 h 148"/>
                <a:gd name="T62" fmla="*/ 74 w 136"/>
                <a:gd name="T63" fmla="*/ 49 h 148"/>
                <a:gd name="T64" fmla="*/ 84 w 136"/>
                <a:gd name="T65" fmla="*/ 30 h 148"/>
                <a:gd name="T66" fmla="*/ 47 w 136"/>
                <a:gd name="T67" fmla="*/ 148 h 148"/>
                <a:gd name="T68" fmla="*/ 29 w 136"/>
                <a:gd name="T69" fmla="*/ 132 h 148"/>
                <a:gd name="T70" fmla="*/ 40 w 136"/>
                <a:gd name="T71" fmla="*/ 119 h 148"/>
                <a:gd name="T72" fmla="*/ 49 w 136"/>
                <a:gd name="T73" fmla="*/ 126 h 148"/>
                <a:gd name="T74" fmla="*/ 58 w 136"/>
                <a:gd name="T75" fmla="*/ 135 h 148"/>
                <a:gd name="T76" fmla="*/ 47 w 136"/>
                <a:gd name="T77" fmla="*/ 148 h 148"/>
                <a:gd name="T78" fmla="*/ 74 w 136"/>
                <a:gd name="T79" fmla="*/ 146 h 148"/>
                <a:gd name="T80" fmla="*/ 58 w 136"/>
                <a:gd name="T81" fmla="*/ 131 h 148"/>
                <a:gd name="T82" fmla="*/ 69 w 136"/>
                <a:gd name="T83" fmla="*/ 117 h 148"/>
                <a:gd name="T84" fmla="*/ 78 w 136"/>
                <a:gd name="T85" fmla="*/ 124 h 148"/>
                <a:gd name="T86" fmla="*/ 86 w 136"/>
                <a:gd name="T87" fmla="*/ 132 h 148"/>
                <a:gd name="T88" fmla="*/ 74 w 136"/>
                <a:gd name="T8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48">
                  <a:moveTo>
                    <a:pt x="136" y="30"/>
                  </a:moveTo>
                  <a:lnTo>
                    <a:pt x="136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27" y="63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3" y="83"/>
                  </a:lnTo>
                  <a:lnTo>
                    <a:pt x="106" y="90"/>
                  </a:lnTo>
                  <a:lnTo>
                    <a:pt x="97" y="93"/>
                  </a:lnTo>
                  <a:lnTo>
                    <a:pt x="88" y="97"/>
                  </a:lnTo>
                  <a:lnTo>
                    <a:pt x="79" y="101"/>
                  </a:lnTo>
                  <a:lnTo>
                    <a:pt x="71" y="103"/>
                  </a:lnTo>
                  <a:lnTo>
                    <a:pt x="62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0" y="103"/>
                  </a:lnTo>
                  <a:lnTo>
                    <a:pt x="29" y="101"/>
                  </a:lnTo>
                  <a:lnTo>
                    <a:pt x="20" y="96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6" y="81"/>
                  </a:lnTo>
                  <a:lnTo>
                    <a:pt x="3" y="71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37"/>
                  </a:lnTo>
                  <a:lnTo>
                    <a:pt x="4" y="24"/>
                  </a:lnTo>
                  <a:lnTo>
                    <a:pt x="8" y="12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3"/>
                  </a:lnTo>
                  <a:lnTo>
                    <a:pt x="13" y="23"/>
                  </a:lnTo>
                  <a:lnTo>
                    <a:pt x="11" y="32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48"/>
                  </a:lnTo>
                  <a:lnTo>
                    <a:pt x="14" y="57"/>
                  </a:lnTo>
                  <a:lnTo>
                    <a:pt x="16" y="64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9" y="77"/>
                  </a:lnTo>
                  <a:lnTo>
                    <a:pt x="38" y="81"/>
                  </a:lnTo>
                  <a:lnTo>
                    <a:pt x="48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8" y="85"/>
                  </a:lnTo>
                  <a:lnTo>
                    <a:pt x="79" y="82"/>
                  </a:lnTo>
                  <a:lnTo>
                    <a:pt x="91" y="78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12" y="67"/>
                  </a:lnTo>
                  <a:lnTo>
                    <a:pt x="116" y="64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9"/>
                  </a:lnTo>
                  <a:lnTo>
                    <a:pt x="112" y="57"/>
                  </a:lnTo>
                  <a:lnTo>
                    <a:pt x="103" y="53"/>
                  </a:lnTo>
                  <a:lnTo>
                    <a:pt x="91" y="49"/>
                  </a:lnTo>
                  <a:lnTo>
                    <a:pt x="74" y="49"/>
                  </a:lnTo>
                  <a:lnTo>
                    <a:pt x="73" y="47"/>
                  </a:lnTo>
                  <a:lnTo>
                    <a:pt x="84" y="30"/>
                  </a:lnTo>
                  <a:lnTo>
                    <a:pt x="136" y="30"/>
                  </a:lnTo>
                  <a:close/>
                  <a:moveTo>
                    <a:pt x="47" y="148"/>
                  </a:moveTo>
                  <a:lnTo>
                    <a:pt x="47" y="148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9" y="126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52" y="142"/>
                  </a:lnTo>
                  <a:lnTo>
                    <a:pt x="47" y="148"/>
                  </a:lnTo>
                  <a:lnTo>
                    <a:pt x="47" y="148"/>
                  </a:lnTo>
                  <a:close/>
                  <a:moveTo>
                    <a:pt x="74" y="146"/>
                  </a:moveTo>
                  <a:lnTo>
                    <a:pt x="74" y="146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78" y="124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1" y="140"/>
                  </a:lnTo>
                  <a:lnTo>
                    <a:pt x="74" y="146"/>
                  </a:lnTo>
                  <a:lnTo>
                    <a:pt x="74" y="14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8" name="Freeform 60"/>
            <p:cNvSpPr>
              <a:spLocks noEditPoints="1"/>
            </p:cNvSpPr>
            <p:nvPr userDrawn="1"/>
          </p:nvSpPr>
          <p:spPr bwMode="auto">
            <a:xfrm>
              <a:off x="3955" y="832"/>
              <a:ext cx="62" cy="35"/>
            </a:xfrm>
            <a:custGeom>
              <a:avLst/>
              <a:gdLst>
                <a:gd name="T0" fmla="*/ 15 w 124"/>
                <a:gd name="T1" fmla="*/ 49 h 71"/>
                <a:gd name="T2" fmla="*/ 25 w 124"/>
                <a:gd name="T3" fmla="*/ 48 h 71"/>
                <a:gd name="T4" fmla="*/ 31 w 124"/>
                <a:gd name="T5" fmla="*/ 43 h 71"/>
                <a:gd name="T6" fmla="*/ 40 w 124"/>
                <a:gd name="T7" fmla="*/ 28 h 71"/>
                <a:gd name="T8" fmla="*/ 41 w 124"/>
                <a:gd name="T9" fmla="*/ 22 h 71"/>
                <a:gd name="T10" fmla="*/ 47 w 124"/>
                <a:gd name="T11" fmla="*/ 10 h 71"/>
                <a:gd name="T12" fmla="*/ 55 w 124"/>
                <a:gd name="T13" fmla="*/ 4 h 71"/>
                <a:gd name="T14" fmla="*/ 63 w 124"/>
                <a:gd name="T15" fmla="*/ 0 h 71"/>
                <a:gd name="T16" fmla="*/ 66 w 124"/>
                <a:gd name="T17" fmla="*/ 0 h 71"/>
                <a:gd name="T18" fmla="*/ 76 w 124"/>
                <a:gd name="T19" fmla="*/ 2 h 71"/>
                <a:gd name="T20" fmla="*/ 84 w 124"/>
                <a:gd name="T21" fmla="*/ 9 h 71"/>
                <a:gd name="T22" fmla="*/ 90 w 124"/>
                <a:gd name="T23" fmla="*/ 19 h 71"/>
                <a:gd name="T24" fmla="*/ 99 w 124"/>
                <a:gd name="T25" fmla="*/ 37 h 71"/>
                <a:gd name="T26" fmla="*/ 107 w 124"/>
                <a:gd name="T27" fmla="*/ 46 h 71"/>
                <a:gd name="T28" fmla="*/ 122 w 124"/>
                <a:gd name="T29" fmla="*/ 49 h 71"/>
                <a:gd name="T30" fmla="*/ 124 w 124"/>
                <a:gd name="T31" fmla="*/ 68 h 71"/>
                <a:gd name="T32" fmla="*/ 120 w 124"/>
                <a:gd name="T33" fmla="*/ 68 h 71"/>
                <a:gd name="T34" fmla="*/ 109 w 124"/>
                <a:gd name="T35" fmla="*/ 65 h 71"/>
                <a:gd name="T36" fmla="*/ 99 w 124"/>
                <a:gd name="T37" fmla="*/ 55 h 71"/>
                <a:gd name="T38" fmla="*/ 98 w 124"/>
                <a:gd name="T39" fmla="*/ 55 h 71"/>
                <a:gd name="T40" fmla="*/ 93 w 124"/>
                <a:gd name="T41" fmla="*/ 66 h 71"/>
                <a:gd name="T42" fmla="*/ 89 w 124"/>
                <a:gd name="T43" fmla="*/ 70 h 71"/>
                <a:gd name="T44" fmla="*/ 84 w 124"/>
                <a:gd name="T45" fmla="*/ 71 h 71"/>
                <a:gd name="T46" fmla="*/ 63 w 124"/>
                <a:gd name="T47" fmla="*/ 66 h 71"/>
                <a:gd name="T48" fmla="*/ 42 w 124"/>
                <a:gd name="T49" fmla="*/ 51 h 71"/>
                <a:gd name="T50" fmla="*/ 41 w 124"/>
                <a:gd name="T51" fmla="*/ 51 h 71"/>
                <a:gd name="T52" fmla="*/ 31 w 124"/>
                <a:gd name="T53" fmla="*/ 63 h 71"/>
                <a:gd name="T54" fmla="*/ 19 w 124"/>
                <a:gd name="T55" fmla="*/ 67 h 71"/>
                <a:gd name="T56" fmla="*/ 11 w 124"/>
                <a:gd name="T57" fmla="*/ 68 h 71"/>
                <a:gd name="T58" fmla="*/ 6 w 124"/>
                <a:gd name="T59" fmla="*/ 67 h 71"/>
                <a:gd name="T60" fmla="*/ 1 w 124"/>
                <a:gd name="T61" fmla="*/ 61 h 71"/>
                <a:gd name="T62" fmla="*/ 0 w 124"/>
                <a:gd name="T63" fmla="*/ 58 h 71"/>
                <a:gd name="T64" fmla="*/ 2 w 124"/>
                <a:gd name="T65" fmla="*/ 52 h 71"/>
                <a:gd name="T66" fmla="*/ 11 w 124"/>
                <a:gd name="T67" fmla="*/ 49 h 71"/>
                <a:gd name="T68" fmla="*/ 64 w 124"/>
                <a:gd name="T69" fmla="*/ 47 h 71"/>
                <a:gd name="T70" fmla="*/ 75 w 124"/>
                <a:gd name="T71" fmla="*/ 51 h 71"/>
                <a:gd name="T72" fmla="*/ 84 w 124"/>
                <a:gd name="T73" fmla="*/ 53 h 71"/>
                <a:gd name="T74" fmla="*/ 89 w 124"/>
                <a:gd name="T75" fmla="*/ 52 h 71"/>
                <a:gd name="T76" fmla="*/ 89 w 124"/>
                <a:gd name="T77" fmla="*/ 49 h 71"/>
                <a:gd name="T78" fmla="*/ 88 w 124"/>
                <a:gd name="T79" fmla="*/ 39 h 71"/>
                <a:gd name="T80" fmla="*/ 83 w 124"/>
                <a:gd name="T81" fmla="*/ 31 h 71"/>
                <a:gd name="T82" fmla="*/ 73 w 124"/>
                <a:gd name="T83" fmla="*/ 21 h 71"/>
                <a:gd name="T84" fmla="*/ 64 w 124"/>
                <a:gd name="T85" fmla="*/ 17 h 71"/>
                <a:gd name="T86" fmla="*/ 58 w 124"/>
                <a:gd name="T87" fmla="*/ 18 h 71"/>
                <a:gd name="T88" fmla="*/ 49 w 124"/>
                <a:gd name="T89" fmla="*/ 24 h 71"/>
                <a:gd name="T90" fmla="*/ 46 w 124"/>
                <a:gd name="T91" fmla="*/ 31 h 71"/>
                <a:gd name="T92" fmla="*/ 54 w 124"/>
                <a:gd name="T93" fmla="*/ 39 h 71"/>
                <a:gd name="T94" fmla="*/ 64 w 124"/>
                <a:gd name="T95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71">
                  <a:moveTo>
                    <a:pt x="15" y="49"/>
                  </a:moveTo>
                  <a:lnTo>
                    <a:pt x="15" y="49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6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2"/>
                  </a:lnTo>
                  <a:lnTo>
                    <a:pt x="45" y="16"/>
                  </a:lnTo>
                  <a:lnTo>
                    <a:pt x="47" y="10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0" y="5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90" y="1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2" y="42"/>
                  </a:lnTo>
                  <a:lnTo>
                    <a:pt x="107" y="46"/>
                  </a:lnTo>
                  <a:lnTo>
                    <a:pt x="113" y="48"/>
                  </a:lnTo>
                  <a:lnTo>
                    <a:pt x="122" y="49"/>
                  </a:lnTo>
                  <a:lnTo>
                    <a:pt x="124" y="49"/>
                  </a:lnTo>
                  <a:lnTo>
                    <a:pt x="124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15" y="67"/>
                  </a:lnTo>
                  <a:lnTo>
                    <a:pt x="109" y="65"/>
                  </a:lnTo>
                  <a:lnTo>
                    <a:pt x="103" y="61"/>
                  </a:lnTo>
                  <a:lnTo>
                    <a:pt x="99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7" y="61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89" y="70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74" y="70"/>
                  </a:lnTo>
                  <a:lnTo>
                    <a:pt x="63" y="66"/>
                  </a:lnTo>
                  <a:lnTo>
                    <a:pt x="53" y="6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7" y="57"/>
                  </a:lnTo>
                  <a:lnTo>
                    <a:pt x="31" y="63"/>
                  </a:lnTo>
                  <a:lnTo>
                    <a:pt x="24" y="66"/>
                  </a:lnTo>
                  <a:lnTo>
                    <a:pt x="19" y="67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6" y="67"/>
                  </a:lnTo>
                  <a:lnTo>
                    <a:pt x="2" y="65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2"/>
                  </a:lnTo>
                  <a:lnTo>
                    <a:pt x="6" y="49"/>
                  </a:lnTo>
                  <a:lnTo>
                    <a:pt x="11" y="49"/>
                  </a:lnTo>
                  <a:lnTo>
                    <a:pt x="15" y="49"/>
                  </a:lnTo>
                  <a:close/>
                  <a:moveTo>
                    <a:pt x="64" y="47"/>
                  </a:moveTo>
                  <a:lnTo>
                    <a:pt x="64" y="47"/>
                  </a:lnTo>
                  <a:lnTo>
                    <a:pt x="75" y="51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8" y="52"/>
                  </a:lnTo>
                  <a:lnTo>
                    <a:pt x="89" y="52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8" y="39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78" y="24"/>
                  </a:lnTo>
                  <a:lnTo>
                    <a:pt x="73" y="21"/>
                  </a:lnTo>
                  <a:lnTo>
                    <a:pt x="69" y="1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58" y="18"/>
                  </a:lnTo>
                  <a:lnTo>
                    <a:pt x="53" y="21"/>
                  </a:lnTo>
                  <a:lnTo>
                    <a:pt x="49" y="24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9" y="34"/>
                  </a:lnTo>
                  <a:lnTo>
                    <a:pt x="54" y="39"/>
                  </a:lnTo>
                  <a:lnTo>
                    <a:pt x="64" y="47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9" name="Freeform 61"/>
            <p:cNvSpPr>
              <a:spLocks noEditPoints="1"/>
            </p:cNvSpPr>
            <p:nvPr userDrawn="1"/>
          </p:nvSpPr>
          <p:spPr bwMode="auto">
            <a:xfrm>
              <a:off x="4012" y="793"/>
              <a:ext cx="40" cy="73"/>
            </a:xfrm>
            <a:custGeom>
              <a:avLst/>
              <a:gdLst>
                <a:gd name="T0" fmla="*/ 22 w 81"/>
                <a:gd name="T1" fmla="*/ 127 h 146"/>
                <a:gd name="T2" fmla="*/ 47 w 81"/>
                <a:gd name="T3" fmla="*/ 126 h 146"/>
                <a:gd name="T4" fmla="*/ 54 w 81"/>
                <a:gd name="T5" fmla="*/ 124 h 146"/>
                <a:gd name="T6" fmla="*/ 66 w 81"/>
                <a:gd name="T7" fmla="*/ 119 h 146"/>
                <a:gd name="T8" fmla="*/ 71 w 81"/>
                <a:gd name="T9" fmla="*/ 112 h 146"/>
                <a:gd name="T10" fmla="*/ 71 w 81"/>
                <a:gd name="T11" fmla="*/ 109 h 146"/>
                <a:gd name="T12" fmla="*/ 54 w 81"/>
                <a:gd name="T13" fmla="*/ 110 h 146"/>
                <a:gd name="T14" fmla="*/ 43 w 81"/>
                <a:gd name="T15" fmla="*/ 109 h 146"/>
                <a:gd name="T16" fmla="*/ 28 w 81"/>
                <a:gd name="T17" fmla="*/ 104 h 146"/>
                <a:gd name="T18" fmla="*/ 22 w 81"/>
                <a:gd name="T19" fmla="*/ 97 h 146"/>
                <a:gd name="T20" fmla="*/ 19 w 81"/>
                <a:gd name="T21" fmla="*/ 94 h 146"/>
                <a:gd name="T22" fmla="*/ 17 w 81"/>
                <a:gd name="T23" fmla="*/ 83 h 146"/>
                <a:gd name="T24" fmla="*/ 18 w 81"/>
                <a:gd name="T25" fmla="*/ 75 h 146"/>
                <a:gd name="T26" fmla="*/ 23 w 81"/>
                <a:gd name="T27" fmla="*/ 61 h 146"/>
                <a:gd name="T28" fmla="*/ 28 w 81"/>
                <a:gd name="T29" fmla="*/ 55 h 146"/>
                <a:gd name="T30" fmla="*/ 37 w 81"/>
                <a:gd name="T31" fmla="*/ 47 h 146"/>
                <a:gd name="T32" fmla="*/ 47 w 81"/>
                <a:gd name="T33" fmla="*/ 44 h 146"/>
                <a:gd name="T34" fmla="*/ 52 w 81"/>
                <a:gd name="T35" fmla="*/ 46 h 146"/>
                <a:gd name="T36" fmla="*/ 59 w 81"/>
                <a:gd name="T37" fmla="*/ 49 h 146"/>
                <a:gd name="T38" fmla="*/ 69 w 81"/>
                <a:gd name="T39" fmla="*/ 62 h 146"/>
                <a:gd name="T40" fmla="*/ 74 w 81"/>
                <a:gd name="T41" fmla="*/ 73 h 146"/>
                <a:gd name="T42" fmla="*/ 79 w 81"/>
                <a:gd name="T43" fmla="*/ 90 h 146"/>
                <a:gd name="T44" fmla="*/ 81 w 81"/>
                <a:gd name="T45" fmla="*/ 109 h 146"/>
                <a:gd name="T46" fmla="*/ 81 w 81"/>
                <a:gd name="T47" fmla="*/ 115 h 146"/>
                <a:gd name="T48" fmla="*/ 77 w 81"/>
                <a:gd name="T49" fmla="*/ 126 h 146"/>
                <a:gd name="T50" fmla="*/ 74 w 81"/>
                <a:gd name="T51" fmla="*/ 131 h 146"/>
                <a:gd name="T52" fmla="*/ 66 w 81"/>
                <a:gd name="T53" fmla="*/ 138 h 146"/>
                <a:gd name="T54" fmla="*/ 54 w 81"/>
                <a:gd name="T55" fmla="*/ 143 h 146"/>
                <a:gd name="T56" fmla="*/ 22 w 81"/>
                <a:gd name="T57" fmla="*/ 146 h 146"/>
                <a:gd name="T58" fmla="*/ 10 w 81"/>
                <a:gd name="T59" fmla="*/ 146 h 146"/>
                <a:gd name="T60" fmla="*/ 1 w 81"/>
                <a:gd name="T61" fmla="*/ 143 h 146"/>
                <a:gd name="T62" fmla="*/ 0 w 81"/>
                <a:gd name="T63" fmla="*/ 136 h 146"/>
                <a:gd name="T64" fmla="*/ 0 w 81"/>
                <a:gd name="T65" fmla="*/ 134 h 146"/>
                <a:gd name="T66" fmla="*/ 5 w 81"/>
                <a:gd name="T67" fmla="*/ 127 h 146"/>
                <a:gd name="T68" fmla="*/ 22 w 81"/>
                <a:gd name="T69" fmla="*/ 127 h 146"/>
                <a:gd name="T70" fmla="*/ 27 w 81"/>
                <a:gd name="T71" fmla="*/ 31 h 146"/>
                <a:gd name="T72" fmla="*/ 10 w 81"/>
                <a:gd name="T73" fmla="*/ 16 h 146"/>
                <a:gd name="T74" fmla="*/ 22 w 81"/>
                <a:gd name="T75" fmla="*/ 2 h 146"/>
                <a:gd name="T76" fmla="*/ 38 w 81"/>
                <a:gd name="T77" fmla="*/ 18 h 146"/>
                <a:gd name="T78" fmla="*/ 33 w 81"/>
                <a:gd name="T79" fmla="*/ 24 h 146"/>
                <a:gd name="T80" fmla="*/ 27 w 81"/>
                <a:gd name="T81" fmla="*/ 31 h 146"/>
                <a:gd name="T82" fmla="*/ 44 w 81"/>
                <a:gd name="T83" fmla="*/ 63 h 146"/>
                <a:gd name="T84" fmla="*/ 32 w 81"/>
                <a:gd name="T85" fmla="*/ 68 h 146"/>
                <a:gd name="T86" fmla="*/ 27 w 81"/>
                <a:gd name="T87" fmla="*/ 77 h 146"/>
                <a:gd name="T88" fmla="*/ 27 w 81"/>
                <a:gd name="T89" fmla="*/ 81 h 146"/>
                <a:gd name="T90" fmla="*/ 33 w 81"/>
                <a:gd name="T91" fmla="*/ 87 h 146"/>
                <a:gd name="T92" fmla="*/ 52 w 81"/>
                <a:gd name="T93" fmla="*/ 91 h 146"/>
                <a:gd name="T94" fmla="*/ 68 w 81"/>
                <a:gd name="T95" fmla="*/ 92 h 146"/>
                <a:gd name="T96" fmla="*/ 59 w 81"/>
                <a:gd name="T97" fmla="*/ 72 h 146"/>
                <a:gd name="T98" fmla="*/ 52 w 81"/>
                <a:gd name="T99" fmla="*/ 66 h 146"/>
                <a:gd name="T100" fmla="*/ 44 w 81"/>
                <a:gd name="T101" fmla="*/ 63 h 146"/>
                <a:gd name="T102" fmla="*/ 56 w 81"/>
                <a:gd name="T103" fmla="*/ 29 h 146"/>
                <a:gd name="T104" fmla="*/ 38 w 81"/>
                <a:gd name="T105" fmla="*/ 14 h 146"/>
                <a:gd name="T106" fmla="*/ 49 w 81"/>
                <a:gd name="T107" fmla="*/ 0 h 146"/>
                <a:gd name="T108" fmla="*/ 58 w 81"/>
                <a:gd name="T109" fmla="*/ 7 h 146"/>
                <a:gd name="T110" fmla="*/ 66 w 81"/>
                <a:gd name="T111" fmla="*/ 16 h 146"/>
                <a:gd name="T112" fmla="*/ 56 w 81"/>
                <a:gd name="T113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46">
                  <a:moveTo>
                    <a:pt x="22" y="127"/>
                  </a:moveTo>
                  <a:lnTo>
                    <a:pt x="22" y="127"/>
                  </a:lnTo>
                  <a:lnTo>
                    <a:pt x="39" y="126"/>
                  </a:lnTo>
                  <a:lnTo>
                    <a:pt x="47" y="126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61" y="121"/>
                  </a:lnTo>
                  <a:lnTo>
                    <a:pt x="66" y="119"/>
                  </a:lnTo>
                  <a:lnTo>
                    <a:pt x="69" y="115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8" y="104"/>
                  </a:lnTo>
                  <a:lnTo>
                    <a:pt x="24" y="101"/>
                  </a:lnTo>
                  <a:lnTo>
                    <a:pt x="22" y="97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8" y="88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8" y="75"/>
                  </a:lnTo>
                  <a:lnTo>
                    <a:pt x="20" y="67"/>
                  </a:lnTo>
                  <a:lnTo>
                    <a:pt x="23" y="61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3" y="51"/>
                  </a:lnTo>
                  <a:lnTo>
                    <a:pt x="37" y="47"/>
                  </a:lnTo>
                  <a:lnTo>
                    <a:pt x="42" y="46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52" y="46"/>
                  </a:lnTo>
                  <a:lnTo>
                    <a:pt x="56" y="47"/>
                  </a:lnTo>
                  <a:lnTo>
                    <a:pt x="59" y="49"/>
                  </a:lnTo>
                  <a:lnTo>
                    <a:pt x="63" y="52"/>
                  </a:lnTo>
                  <a:lnTo>
                    <a:pt x="69" y="62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7" y="81"/>
                  </a:lnTo>
                  <a:lnTo>
                    <a:pt x="79" y="90"/>
                  </a:lnTo>
                  <a:lnTo>
                    <a:pt x="81" y="99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15"/>
                  </a:lnTo>
                  <a:lnTo>
                    <a:pt x="79" y="121"/>
                  </a:lnTo>
                  <a:lnTo>
                    <a:pt x="77" y="126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69" y="135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3"/>
                  </a:lnTo>
                  <a:lnTo>
                    <a:pt x="39" y="145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5" y="145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0"/>
                  </a:lnTo>
                  <a:lnTo>
                    <a:pt x="5" y="127"/>
                  </a:lnTo>
                  <a:lnTo>
                    <a:pt x="10" y="127"/>
                  </a:lnTo>
                  <a:lnTo>
                    <a:pt x="22" y="127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3" y="24"/>
                  </a:lnTo>
                  <a:lnTo>
                    <a:pt x="27" y="31"/>
                  </a:lnTo>
                  <a:lnTo>
                    <a:pt x="27" y="31"/>
                  </a:lnTo>
                  <a:close/>
                  <a:moveTo>
                    <a:pt x="44" y="63"/>
                  </a:moveTo>
                  <a:lnTo>
                    <a:pt x="44" y="63"/>
                  </a:lnTo>
                  <a:lnTo>
                    <a:pt x="37" y="65"/>
                  </a:lnTo>
                  <a:lnTo>
                    <a:pt x="32" y="68"/>
                  </a:lnTo>
                  <a:lnTo>
                    <a:pt x="28" y="72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29" y="85"/>
                  </a:lnTo>
                  <a:lnTo>
                    <a:pt x="33" y="87"/>
                  </a:lnTo>
                  <a:lnTo>
                    <a:pt x="39" y="88"/>
                  </a:lnTo>
                  <a:lnTo>
                    <a:pt x="52" y="91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6" y="82"/>
                  </a:lnTo>
                  <a:lnTo>
                    <a:pt x="59" y="72"/>
                  </a:lnTo>
                  <a:lnTo>
                    <a:pt x="56" y="70"/>
                  </a:lnTo>
                  <a:lnTo>
                    <a:pt x="52" y="66"/>
                  </a:lnTo>
                  <a:lnTo>
                    <a:pt x="48" y="65"/>
                  </a:lnTo>
                  <a:lnTo>
                    <a:pt x="44" y="63"/>
                  </a:lnTo>
                  <a:lnTo>
                    <a:pt x="44" y="63"/>
                  </a:lnTo>
                  <a:close/>
                  <a:moveTo>
                    <a:pt x="56" y="29"/>
                  </a:moveTo>
                  <a:lnTo>
                    <a:pt x="56" y="29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1" y="23"/>
                  </a:lnTo>
                  <a:lnTo>
                    <a:pt x="56" y="29"/>
                  </a:lnTo>
                  <a:lnTo>
                    <a:pt x="56" y="2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0" name="Freeform 62"/>
            <p:cNvSpPr>
              <a:spLocks/>
            </p:cNvSpPr>
            <p:nvPr userDrawn="1"/>
          </p:nvSpPr>
          <p:spPr bwMode="auto">
            <a:xfrm>
              <a:off x="4047" y="841"/>
              <a:ext cx="48" cy="50"/>
            </a:xfrm>
            <a:custGeom>
              <a:avLst/>
              <a:gdLst>
                <a:gd name="T0" fmla="*/ 60 w 96"/>
                <a:gd name="T1" fmla="*/ 0 h 102"/>
                <a:gd name="T2" fmla="*/ 60 w 96"/>
                <a:gd name="T3" fmla="*/ 0 h 102"/>
                <a:gd name="T4" fmla="*/ 66 w 96"/>
                <a:gd name="T5" fmla="*/ 13 h 102"/>
                <a:gd name="T6" fmla="*/ 70 w 96"/>
                <a:gd name="T7" fmla="*/ 19 h 102"/>
                <a:gd name="T8" fmla="*/ 73 w 96"/>
                <a:gd name="T9" fmla="*/ 23 h 102"/>
                <a:gd name="T10" fmla="*/ 77 w 96"/>
                <a:gd name="T11" fmla="*/ 26 h 102"/>
                <a:gd name="T12" fmla="*/ 82 w 96"/>
                <a:gd name="T13" fmla="*/ 29 h 102"/>
                <a:gd name="T14" fmla="*/ 87 w 96"/>
                <a:gd name="T15" fmla="*/ 30 h 102"/>
                <a:gd name="T16" fmla="*/ 94 w 96"/>
                <a:gd name="T17" fmla="*/ 31 h 102"/>
                <a:gd name="T18" fmla="*/ 96 w 96"/>
                <a:gd name="T19" fmla="*/ 31 h 102"/>
                <a:gd name="T20" fmla="*/ 96 w 96"/>
                <a:gd name="T21" fmla="*/ 50 h 102"/>
                <a:gd name="T22" fmla="*/ 92 w 96"/>
                <a:gd name="T23" fmla="*/ 50 h 102"/>
                <a:gd name="T24" fmla="*/ 92 w 96"/>
                <a:gd name="T25" fmla="*/ 50 h 102"/>
                <a:gd name="T26" fmla="*/ 85 w 96"/>
                <a:gd name="T27" fmla="*/ 49 h 102"/>
                <a:gd name="T28" fmla="*/ 81 w 96"/>
                <a:gd name="T29" fmla="*/ 48 h 102"/>
                <a:gd name="T30" fmla="*/ 78 w 96"/>
                <a:gd name="T31" fmla="*/ 45 h 102"/>
                <a:gd name="T32" fmla="*/ 77 w 96"/>
                <a:gd name="T33" fmla="*/ 45 h 102"/>
                <a:gd name="T34" fmla="*/ 77 w 96"/>
                <a:gd name="T35" fmla="*/ 45 h 102"/>
                <a:gd name="T36" fmla="*/ 77 w 96"/>
                <a:gd name="T37" fmla="*/ 50 h 102"/>
                <a:gd name="T38" fmla="*/ 77 w 96"/>
                <a:gd name="T39" fmla="*/ 50 h 102"/>
                <a:gd name="T40" fmla="*/ 76 w 96"/>
                <a:gd name="T41" fmla="*/ 62 h 102"/>
                <a:gd name="T42" fmla="*/ 75 w 96"/>
                <a:gd name="T43" fmla="*/ 68 h 102"/>
                <a:gd name="T44" fmla="*/ 72 w 96"/>
                <a:gd name="T45" fmla="*/ 73 h 102"/>
                <a:gd name="T46" fmla="*/ 72 w 96"/>
                <a:gd name="T47" fmla="*/ 73 h 102"/>
                <a:gd name="T48" fmla="*/ 63 w 96"/>
                <a:gd name="T49" fmla="*/ 86 h 102"/>
                <a:gd name="T50" fmla="*/ 55 w 96"/>
                <a:gd name="T51" fmla="*/ 96 h 102"/>
                <a:gd name="T52" fmla="*/ 49 w 96"/>
                <a:gd name="T53" fmla="*/ 98 h 102"/>
                <a:gd name="T54" fmla="*/ 46 w 96"/>
                <a:gd name="T55" fmla="*/ 101 h 102"/>
                <a:gd name="T56" fmla="*/ 41 w 96"/>
                <a:gd name="T57" fmla="*/ 102 h 102"/>
                <a:gd name="T58" fmla="*/ 37 w 96"/>
                <a:gd name="T59" fmla="*/ 102 h 102"/>
                <a:gd name="T60" fmla="*/ 37 w 96"/>
                <a:gd name="T61" fmla="*/ 102 h 102"/>
                <a:gd name="T62" fmla="*/ 28 w 96"/>
                <a:gd name="T63" fmla="*/ 101 h 102"/>
                <a:gd name="T64" fmla="*/ 19 w 96"/>
                <a:gd name="T65" fmla="*/ 98 h 102"/>
                <a:gd name="T66" fmla="*/ 9 w 96"/>
                <a:gd name="T67" fmla="*/ 96 h 102"/>
                <a:gd name="T68" fmla="*/ 0 w 96"/>
                <a:gd name="T69" fmla="*/ 91 h 102"/>
                <a:gd name="T70" fmla="*/ 3 w 96"/>
                <a:gd name="T71" fmla="*/ 86 h 102"/>
                <a:gd name="T72" fmla="*/ 3 w 96"/>
                <a:gd name="T73" fmla="*/ 86 h 102"/>
                <a:gd name="T74" fmla="*/ 9 w 96"/>
                <a:gd name="T75" fmla="*/ 88 h 102"/>
                <a:gd name="T76" fmla="*/ 19 w 96"/>
                <a:gd name="T77" fmla="*/ 89 h 102"/>
                <a:gd name="T78" fmla="*/ 19 w 96"/>
                <a:gd name="T79" fmla="*/ 89 h 102"/>
                <a:gd name="T80" fmla="*/ 27 w 96"/>
                <a:gd name="T81" fmla="*/ 88 h 102"/>
                <a:gd name="T82" fmla="*/ 34 w 96"/>
                <a:gd name="T83" fmla="*/ 86 h 102"/>
                <a:gd name="T84" fmla="*/ 42 w 96"/>
                <a:gd name="T85" fmla="*/ 81 h 102"/>
                <a:gd name="T86" fmla="*/ 49 w 96"/>
                <a:gd name="T87" fmla="*/ 76 h 102"/>
                <a:gd name="T88" fmla="*/ 56 w 96"/>
                <a:gd name="T89" fmla="*/ 68 h 102"/>
                <a:gd name="T90" fmla="*/ 62 w 96"/>
                <a:gd name="T91" fmla="*/ 60 h 102"/>
                <a:gd name="T92" fmla="*/ 66 w 96"/>
                <a:gd name="T93" fmla="*/ 53 h 102"/>
                <a:gd name="T94" fmla="*/ 68 w 96"/>
                <a:gd name="T95" fmla="*/ 45 h 102"/>
                <a:gd name="T96" fmla="*/ 68 w 96"/>
                <a:gd name="T97" fmla="*/ 45 h 102"/>
                <a:gd name="T98" fmla="*/ 63 w 96"/>
                <a:gd name="T99" fmla="*/ 39 h 102"/>
                <a:gd name="T100" fmla="*/ 63 w 96"/>
                <a:gd name="T101" fmla="*/ 39 h 102"/>
                <a:gd name="T102" fmla="*/ 57 w 96"/>
                <a:gd name="T103" fmla="*/ 28 h 102"/>
                <a:gd name="T104" fmla="*/ 51 w 96"/>
                <a:gd name="T105" fmla="*/ 16 h 102"/>
                <a:gd name="T106" fmla="*/ 51 w 96"/>
                <a:gd name="T107" fmla="*/ 16 h 102"/>
                <a:gd name="T108" fmla="*/ 60 w 96"/>
                <a:gd name="T109" fmla="*/ 0 h 102"/>
                <a:gd name="T110" fmla="*/ 60 w 96"/>
                <a:gd name="T1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102">
                  <a:moveTo>
                    <a:pt x="60" y="0"/>
                  </a:moveTo>
                  <a:lnTo>
                    <a:pt x="60" y="0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2" y="29"/>
                  </a:lnTo>
                  <a:lnTo>
                    <a:pt x="87" y="30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85" y="49"/>
                  </a:lnTo>
                  <a:lnTo>
                    <a:pt x="81" y="48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6" y="62"/>
                  </a:lnTo>
                  <a:lnTo>
                    <a:pt x="75" y="68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63" y="86"/>
                  </a:lnTo>
                  <a:lnTo>
                    <a:pt x="55" y="96"/>
                  </a:lnTo>
                  <a:lnTo>
                    <a:pt x="49" y="98"/>
                  </a:lnTo>
                  <a:lnTo>
                    <a:pt x="46" y="101"/>
                  </a:lnTo>
                  <a:lnTo>
                    <a:pt x="41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28" y="101"/>
                  </a:lnTo>
                  <a:lnTo>
                    <a:pt x="19" y="98"/>
                  </a:lnTo>
                  <a:lnTo>
                    <a:pt x="9" y="96"/>
                  </a:lnTo>
                  <a:lnTo>
                    <a:pt x="0" y="91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9" y="88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27" y="88"/>
                  </a:lnTo>
                  <a:lnTo>
                    <a:pt x="34" y="86"/>
                  </a:lnTo>
                  <a:lnTo>
                    <a:pt x="42" y="81"/>
                  </a:lnTo>
                  <a:lnTo>
                    <a:pt x="49" y="76"/>
                  </a:lnTo>
                  <a:lnTo>
                    <a:pt x="56" y="68"/>
                  </a:lnTo>
                  <a:lnTo>
                    <a:pt x="62" y="60"/>
                  </a:lnTo>
                  <a:lnTo>
                    <a:pt x="66" y="53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57" y="28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1" name="Freeform 63"/>
            <p:cNvSpPr>
              <a:spLocks/>
            </p:cNvSpPr>
            <p:nvPr userDrawn="1"/>
          </p:nvSpPr>
          <p:spPr bwMode="auto">
            <a:xfrm>
              <a:off x="4090" y="790"/>
              <a:ext cx="28" cy="76"/>
            </a:xfrm>
            <a:custGeom>
              <a:avLst/>
              <a:gdLst>
                <a:gd name="T0" fmla="*/ 13 w 57"/>
                <a:gd name="T1" fmla="*/ 132 h 151"/>
                <a:gd name="T2" fmla="*/ 13 w 57"/>
                <a:gd name="T3" fmla="*/ 132 h 151"/>
                <a:gd name="T4" fmla="*/ 20 w 57"/>
                <a:gd name="T5" fmla="*/ 131 h 151"/>
                <a:gd name="T6" fmla="*/ 29 w 57"/>
                <a:gd name="T7" fmla="*/ 129 h 151"/>
                <a:gd name="T8" fmla="*/ 29 w 57"/>
                <a:gd name="T9" fmla="*/ 129 h 151"/>
                <a:gd name="T10" fmla="*/ 33 w 57"/>
                <a:gd name="T11" fmla="*/ 125 h 151"/>
                <a:gd name="T12" fmla="*/ 35 w 57"/>
                <a:gd name="T13" fmla="*/ 122 h 151"/>
                <a:gd name="T14" fmla="*/ 37 w 57"/>
                <a:gd name="T15" fmla="*/ 117 h 151"/>
                <a:gd name="T16" fmla="*/ 37 w 57"/>
                <a:gd name="T17" fmla="*/ 112 h 151"/>
                <a:gd name="T18" fmla="*/ 37 w 57"/>
                <a:gd name="T19" fmla="*/ 112 h 151"/>
                <a:gd name="T20" fmla="*/ 35 w 57"/>
                <a:gd name="T21" fmla="*/ 76 h 151"/>
                <a:gd name="T22" fmla="*/ 33 w 57"/>
                <a:gd name="T23" fmla="*/ 37 h 151"/>
                <a:gd name="T24" fmla="*/ 33 w 57"/>
                <a:gd name="T25" fmla="*/ 37 h 151"/>
                <a:gd name="T26" fmla="*/ 31 w 57"/>
                <a:gd name="T27" fmla="*/ 18 h 151"/>
                <a:gd name="T28" fmla="*/ 31 w 57"/>
                <a:gd name="T29" fmla="*/ 18 h 151"/>
                <a:gd name="T30" fmla="*/ 33 w 57"/>
                <a:gd name="T31" fmla="*/ 13 h 151"/>
                <a:gd name="T32" fmla="*/ 35 w 57"/>
                <a:gd name="T33" fmla="*/ 9 h 151"/>
                <a:gd name="T34" fmla="*/ 35 w 57"/>
                <a:gd name="T35" fmla="*/ 9 h 151"/>
                <a:gd name="T36" fmla="*/ 44 w 57"/>
                <a:gd name="T37" fmla="*/ 0 h 151"/>
                <a:gd name="T38" fmla="*/ 45 w 57"/>
                <a:gd name="T39" fmla="*/ 2 h 151"/>
                <a:gd name="T40" fmla="*/ 45 w 57"/>
                <a:gd name="T41" fmla="*/ 2 h 151"/>
                <a:gd name="T42" fmla="*/ 45 w 57"/>
                <a:gd name="T43" fmla="*/ 9 h 151"/>
                <a:gd name="T44" fmla="*/ 48 w 57"/>
                <a:gd name="T45" fmla="*/ 17 h 151"/>
                <a:gd name="T46" fmla="*/ 52 w 57"/>
                <a:gd name="T47" fmla="*/ 26 h 151"/>
                <a:gd name="T48" fmla="*/ 57 w 57"/>
                <a:gd name="T49" fmla="*/ 34 h 151"/>
                <a:gd name="T50" fmla="*/ 57 w 57"/>
                <a:gd name="T51" fmla="*/ 34 h 151"/>
                <a:gd name="T52" fmla="*/ 48 w 57"/>
                <a:gd name="T53" fmla="*/ 42 h 151"/>
                <a:gd name="T54" fmla="*/ 48 w 57"/>
                <a:gd name="T55" fmla="*/ 42 h 151"/>
                <a:gd name="T56" fmla="*/ 49 w 57"/>
                <a:gd name="T57" fmla="*/ 68 h 151"/>
                <a:gd name="T58" fmla="*/ 49 w 57"/>
                <a:gd name="T59" fmla="*/ 92 h 151"/>
                <a:gd name="T60" fmla="*/ 49 w 57"/>
                <a:gd name="T61" fmla="*/ 92 h 151"/>
                <a:gd name="T62" fmla="*/ 49 w 57"/>
                <a:gd name="T63" fmla="*/ 104 h 151"/>
                <a:gd name="T64" fmla="*/ 48 w 57"/>
                <a:gd name="T65" fmla="*/ 114 h 151"/>
                <a:gd name="T66" fmla="*/ 47 w 57"/>
                <a:gd name="T67" fmla="*/ 122 h 151"/>
                <a:gd name="T68" fmla="*/ 44 w 57"/>
                <a:gd name="T69" fmla="*/ 130 h 151"/>
                <a:gd name="T70" fmla="*/ 44 w 57"/>
                <a:gd name="T71" fmla="*/ 130 h 151"/>
                <a:gd name="T72" fmla="*/ 42 w 57"/>
                <a:gd name="T73" fmla="*/ 135 h 151"/>
                <a:gd name="T74" fmla="*/ 38 w 57"/>
                <a:gd name="T75" fmla="*/ 140 h 151"/>
                <a:gd name="T76" fmla="*/ 35 w 57"/>
                <a:gd name="T77" fmla="*/ 144 h 151"/>
                <a:gd name="T78" fmla="*/ 30 w 57"/>
                <a:gd name="T79" fmla="*/ 146 h 151"/>
                <a:gd name="T80" fmla="*/ 30 w 57"/>
                <a:gd name="T81" fmla="*/ 146 h 151"/>
                <a:gd name="T82" fmla="*/ 21 w 57"/>
                <a:gd name="T83" fmla="*/ 150 h 151"/>
                <a:gd name="T84" fmla="*/ 11 w 57"/>
                <a:gd name="T85" fmla="*/ 151 h 151"/>
                <a:gd name="T86" fmla="*/ 10 w 57"/>
                <a:gd name="T87" fmla="*/ 151 h 151"/>
                <a:gd name="T88" fmla="*/ 10 w 57"/>
                <a:gd name="T89" fmla="*/ 151 h 151"/>
                <a:gd name="T90" fmla="*/ 5 w 57"/>
                <a:gd name="T91" fmla="*/ 150 h 151"/>
                <a:gd name="T92" fmla="*/ 1 w 57"/>
                <a:gd name="T93" fmla="*/ 148 h 151"/>
                <a:gd name="T94" fmla="*/ 0 w 57"/>
                <a:gd name="T95" fmla="*/ 144 h 151"/>
                <a:gd name="T96" fmla="*/ 0 w 57"/>
                <a:gd name="T97" fmla="*/ 141 h 151"/>
                <a:gd name="T98" fmla="*/ 0 w 57"/>
                <a:gd name="T99" fmla="*/ 141 h 151"/>
                <a:gd name="T100" fmla="*/ 0 w 57"/>
                <a:gd name="T101" fmla="*/ 139 h 151"/>
                <a:gd name="T102" fmla="*/ 1 w 57"/>
                <a:gd name="T103" fmla="*/ 135 h 151"/>
                <a:gd name="T104" fmla="*/ 5 w 57"/>
                <a:gd name="T105" fmla="*/ 132 h 151"/>
                <a:gd name="T106" fmla="*/ 10 w 57"/>
                <a:gd name="T107" fmla="*/ 132 h 151"/>
                <a:gd name="T108" fmla="*/ 13 w 57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51">
                  <a:moveTo>
                    <a:pt x="13" y="132"/>
                  </a:moveTo>
                  <a:lnTo>
                    <a:pt x="13" y="132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7" y="117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5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3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2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7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2" y="135"/>
                  </a:lnTo>
                  <a:lnTo>
                    <a:pt x="38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1" y="150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3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2" name="Freeform 64"/>
            <p:cNvSpPr>
              <a:spLocks/>
            </p:cNvSpPr>
            <p:nvPr userDrawn="1"/>
          </p:nvSpPr>
          <p:spPr bwMode="auto">
            <a:xfrm>
              <a:off x="4129" y="791"/>
              <a:ext cx="10" cy="76"/>
            </a:xfrm>
            <a:custGeom>
              <a:avLst/>
              <a:gdLst>
                <a:gd name="T0" fmla="*/ 4 w 20"/>
                <a:gd name="T1" fmla="*/ 151 h 151"/>
                <a:gd name="T2" fmla="*/ 4 w 20"/>
                <a:gd name="T3" fmla="*/ 151 h 151"/>
                <a:gd name="T4" fmla="*/ 5 w 20"/>
                <a:gd name="T5" fmla="*/ 136 h 151"/>
                <a:gd name="T6" fmla="*/ 5 w 20"/>
                <a:gd name="T7" fmla="*/ 121 h 151"/>
                <a:gd name="T8" fmla="*/ 5 w 20"/>
                <a:gd name="T9" fmla="*/ 107 h 151"/>
                <a:gd name="T10" fmla="*/ 5 w 20"/>
                <a:gd name="T11" fmla="*/ 107 h 151"/>
                <a:gd name="T12" fmla="*/ 5 w 20"/>
                <a:gd name="T13" fmla="*/ 85 h 151"/>
                <a:gd name="T14" fmla="*/ 4 w 20"/>
                <a:gd name="T15" fmla="*/ 60 h 151"/>
                <a:gd name="T16" fmla="*/ 0 w 20"/>
                <a:gd name="T17" fmla="*/ 16 h 151"/>
                <a:gd name="T18" fmla="*/ 0 w 20"/>
                <a:gd name="T19" fmla="*/ 16 h 151"/>
                <a:gd name="T20" fmla="*/ 8 w 20"/>
                <a:gd name="T21" fmla="*/ 7 h 151"/>
                <a:gd name="T22" fmla="*/ 15 w 20"/>
                <a:gd name="T23" fmla="*/ 0 h 151"/>
                <a:gd name="T24" fmla="*/ 16 w 20"/>
                <a:gd name="T25" fmla="*/ 1 h 151"/>
                <a:gd name="T26" fmla="*/ 16 w 20"/>
                <a:gd name="T27" fmla="*/ 1 h 151"/>
                <a:gd name="T28" fmla="*/ 18 w 20"/>
                <a:gd name="T29" fmla="*/ 25 h 151"/>
                <a:gd name="T30" fmla="*/ 19 w 20"/>
                <a:gd name="T31" fmla="*/ 51 h 151"/>
                <a:gd name="T32" fmla="*/ 20 w 20"/>
                <a:gd name="T33" fmla="*/ 104 h 151"/>
                <a:gd name="T34" fmla="*/ 20 w 20"/>
                <a:gd name="T35" fmla="*/ 104 h 151"/>
                <a:gd name="T36" fmla="*/ 19 w 20"/>
                <a:gd name="T37" fmla="*/ 128 h 151"/>
                <a:gd name="T38" fmla="*/ 19 w 20"/>
                <a:gd name="T39" fmla="*/ 128 h 151"/>
                <a:gd name="T40" fmla="*/ 18 w 20"/>
                <a:gd name="T41" fmla="*/ 133 h 151"/>
                <a:gd name="T42" fmla="*/ 15 w 20"/>
                <a:gd name="T43" fmla="*/ 140 h 151"/>
                <a:gd name="T44" fmla="*/ 11 w 20"/>
                <a:gd name="T45" fmla="*/ 145 h 151"/>
                <a:gd name="T46" fmla="*/ 6 w 20"/>
                <a:gd name="T47" fmla="*/ 151 h 151"/>
                <a:gd name="T48" fmla="*/ 4 w 20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1">
                  <a:moveTo>
                    <a:pt x="4" y="151"/>
                  </a:moveTo>
                  <a:lnTo>
                    <a:pt x="4" y="151"/>
                  </a:lnTo>
                  <a:lnTo>
                    <a:pt x="5" y="136"/>
                  </a:lnTo>
                  <a:lnTo>
                    <a:pt x="5" y="121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85"/>
                  </a:lnTo>
                  <a:lnTo>
                    <a:pt x="4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7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25"/>
                  </a:lnTo>
                  <a:lnTo>
                    <a:pt x="19" y="5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3"/>
                  </a:lnTo>
                  <a:lnTo>
                    <a:pt x="15" y="140"/>
                  </a:lnTo>
                  <a:lnTo>
                    <a:pt x="11" y="145"/>
                  </a:lnTo>
                  <a:lnTo>
                    <a:pt x="6" y="151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3" name="Freeform 65"/>
            <p:cNvSpPr>
              <a:spLocks noEditPoints="1"/>
            </p:cNvSpPr>
            <p:nvPr userDrawn="1"/>
          </p:nvSpPr>
          <p:spPr bwMode="auto">
            <a:xfrm>
              <a:off x="4196" y="829"/>
              <a:ext cx="57" cy="84"/>
            </a:xfrm>
            <a:custGeom>
              <a:avLst/>
              <a:gdLst>
                <a:gd name="T0" fmla="*/ 48 w 112"/>
                <a:gd name="T1" fmla="*/ 0 h 169"/>
                <a:gd name="T2" fmla="*/ 70 w 112"/>
                <a:gd name="T3" fmla="*/ 22 h 169"/>
                <a:gd name="T4" fmla="*/ 79 w 112"/>
                <a:gd name="T5" fmla="*/ 33 h 169"/>
                <a:gd name="T6" fmla="*/ 88 w 112"/>
                <a:gd name="T7" fmla="*/ 44 h 169"/>
                <a:gd name="T8" fmla="*/ 97 w 112"/>
                <a:gd name="T9" fmla="*/ 52 h 169"/>
                <a:gd name="T10" fmla="*/ 109 w 112"/>
                <a:gd name="T11" fmla="*/ 54 h 169"/>
                <a:gd name="T12" fmla="*/ 112 w 112"/>
                <a:gd name="T13" fmla="*/ 73 h 169"/>
                <a:gd name="T14" fmla="*/ 109 w 112"/>
                <a:gd name="T15" fmla="*/ 73 h 169"/>
                <a:gd name="T16" fmla="*/ 94 w 112"/>
                <a:gd name="T17" fmla="*/ 70 h 169"/>
                <a:gd name="T18" fmla="*/ 84 w 112"/>
                <a:gd name="T19" fmla="*/ 60 h 169"/>
                <a:gd name="T20" fmla="*/ 83 w 112"/>
                <a:gd name="T21" fmla="*/ 60 h 169"/>
                <a:gd name="T22" fmla="*/ 77 w 112"/>
                <a:gd name="T23" fmla="*/ 75 h 169"/>
                <a:gd name="T24" fmla="*/ 68 w 112"/>
                <a:gd name="T25" fmla="*/ 81 h 169"/>
                <a:gd name="T26" fmla="*/ 64 w 112"/>
                <a:gd name="T27" fmla="*/ 82 h 169"/>
                <a:gd name="T28" fmla="*/ 50 w 112"/>
                <a:gd name="T29" fmla="*/ 78 h 169"/>
                <a:gd name="T30" fmla="*/ 39 w 112"/>
                <a:gd name="T31" fmla="*/ 68 h 169"/>
                <a:gd name="T32" fmla="*/ 30 w 112"/>
                <a:gd name="T33" fmla="*/ 54 h 169"/>
                <a:gd name="T34" fmla="*/ 28 w 112"/>
                <a:gd name="T35" fmla="*/ 37 h 169"/>
                <a:gd name="T36" fmla="*/ 20 w 112"/>
                <a:gd name="T37" fmla="*/ 43 h 169"/>
                <a:gd name="T38" fmla="*/ 11 w 112"/>
                <a:gd name="T39" fmla="*/ 54 h 169"/>
                <a:gd name="T40" fmla="*/ 10 w 112"/>
                <a:gd name="T41" fmla="*/ 60 h 169"/>
                <a:gd name="T42" fmla="*/ 18 w 112"/>
                <a:gd name="T43" fmla="*/ 91 h 169"/>
                <a:gd name="T44" fmla="*/ 29 w 112"/>
                <a:gd name="T45" fmla="*/ 125 h 169"/>
                <a:gd name="T46" fmla="*/ 33 w 112"/>
                <a:gd name="T47" fmla="*/ 148 h 169"/>
                <a:gd name="T48" fmla="*/ 33 w 112"/>
                <a:gd name="T49" fmla="*/ 158 h 169"/>
                <a:gd name="T50" fmla="*/ 29 w 112"/>
                <a:gd name="T51" fmla="*/ 169 h 169"/>
                <a:gd name="T52" fmla="*/ 21 w 112"/>
                <a:gd name="T53" fmla="*/ 144 h 169"/>
                <a:gd name="T54" fmla="*/ 13 w 112"/>
                <a:gd name="T55" fmla="*/ 117 h 169"/>
                <a:gd name="T56" fmla="*/ 1 w 112"/>
                <a:gd name="T57" fmla="*/ 80 h 169"/>
                <a:gd name="T58" fmla="*/ 0 w 112"/>
                <a:gd name="T59" fmla="*/ 70 h 169"/>
                <a:gd name="T60" fmla="*/ 3 w 112"/>
                <a:gd name="T61" fmla="*/ 52 h 169"/>
                <a:gd name="T62" fmla="*/ 5 w 112"/>
                <a:gd name="T63" fmla="*/ 44 h 169"/>
                <a:gd name="T64" fmla="*/ 13 w 112"/>
                <a:gd name="T65" fmla="*/ 32 h 169"/>
                <a:gd name="T66" fmla="*/ 18 w 112"/>
                <a:gd name="T67" fmla="*/ 27 h 169"/>
                <a:gd name="T68" fmla="*/ 47 w 112"/>
                <a:gd name="T69" fmla="*/ 0 h 169"/>
                <a:gd name="T70" fmla="*/ 36 w 112"/>
                <a:gd name="T71" fmla="*/ 31 h 169"/>
                <a:gd name="T72" fmla="*/ 38 w 112"/>
                <a:gd name="T73" fmla="*/ 38 h 169"/>
                <a:gd name="T74" fmla="*/ 44 w 112"/>
                <a:gd name="T75" fmla="*/ 49 h 169"/>
                <a:gd name="T76" fmla="*/ 48 w 112"/>
                <a:gd name="T77" fmla="*/ 54 h 169"/>
                <a:gd name="T78" fmla="*/ 55 w 112"/>
                <a:gd name="T79" fmla="*/ 60 h 169"/>
                <a:gd name="T80" fmla="*/ 67 w 112"/>
                <a:gd name="T81" fmla="*/ 62 h 169"/>
                <a:gd name="T82" fmla="*/ 69 w 112"/>
                <a:gd name="T83" fmla="*/ 62 h 169"/>
                <a:gd name="T84" fmla="*/ 74 w 112"/>
                <a:gd name="T85" fmla="*/ 58 h 169"/>
                <a:gd name="T86" fmla="*/ 76 w 112"/>
                <a:gd name="T87" fmla="*/ 57 h 169"/>
                <a:gd name="T88" fmla="*/ 70 w 112"/>
                <a:gd name="T89" fmla="*/ 46 h 169"/>
                <a:gd name="T90" fmla="*/ 60 w 112"/>
                <a:gd name="T91" fmla="*/ 33 h 169"/>
                <a:gd name="T92" fmla="*/ 45 w 112"/>
                <a:gd name="T93" fmla="*/ 21 h 169"/>
                <a:gd name="T94" fmla="*/ 40 w 112"/>
                <a:gd name="T95" fmla="*/ 26 h 169"/>
                <a:gd name="T96" fmla="*/ 36 w 112"/>
                <a:gd name="T97" fmla="*/ 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69">
                  <a:moveTo>
                    <a:pt x="48" y="0"/>
                  </a:moveTo>
                  <a:lnTo>
                    <a:pt x="48" y="0"/>
                  </a:lnTo>
                  <a:lnTo>
                    <a:pt x="59" y="1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9" y="33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7" y="52"/>
                  </a:lnTo>
                  <a:lnTo>
                    <a:pt x="103" y="53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2" y="73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1" y="72"/>
                  </a:lnTo>
                  <a:lnTo>
                    <a:pt x="94" y="70"/>
                  </a:lnTo>
                  <a:lnTo>
                    <a:pt x="89" y="66"/>
                  </a:lnTo>
                  <a:lnTo>
                    <a:pt x="84" y="60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2" y="67"/>
                  </a:lnTo>
                  <a:lnTo>
                    <a:pt x="77" y="75"/>
                  </a:lnTo>
                  <a:lnTo>
                    <a:pt x="72" y="80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8" y="81"/>
                  </a:lnTo>
                  <a:lnTo>
                    <a:pt x="50" y="78"/>
                  </a:lnTo>
                  <a:lnTo>
                    <a:pt x="44" y="73"/>
                  </a:lnTo>
                  <a:lnTo>
                    <a:pt x="39" y="68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29" y="4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0" y="43"/>
                  </a:lnTo>
                  <a:lnTo>
                    <a:pt x="15" y="49"/>
                  </a:lnTo>
                  <a:lnTo>
                    <a:pt x="11" y="5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72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29" y="125"/>
                  </a:lnTo>
                  <a:lnTo>
                    <a:pt x="31" y="139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3" y="158"/>
                  </a:lnTo>
                  <a:lnTo>
                    <a:pt x="30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1" y="144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4" y="91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5" y="44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3" y="13"/>
                  </a:lnTo>
                  <a:lnTo>
                    <a:pt x="47" y="0"/>
                  </a:lnTo>
                  <a:lnTo>
                    <a:pt x="48" y="0"/>
                  </a:lnTo>
                  <a:close/>
                  <a:moveTo>
                    <a:pt x="36" y="31"/>
                  </a:moveTo>
                  <a:lnTo>
                    <a:pt x="36" y="31"/>
                  </a:lnTo>
                  <a:lnTo>
                    <a:pt x="38" y="38"/>
                  </a:lnTo>
                  <a:lnTo>
                    <a:pt x="40" y="44"/>
                  </a:lnTo>
                  <a:lnTo>
                    <a:pt x="44" y="49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60" y="61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9" y="62"/>
                  </a:lnTo>
                  <a:lnTo>
                    <a:pt x="73" y="61"/>
                  </a:lnTo>
                  <a:lnTo>
                    <a:pt x="74" y="58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4" y="52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0" y="33"/>
                  </a:lnTo>
                  <a:lnTo>
                    <a:pt x="54" y="27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6"/>
            <p:cNvSpPr>
              <a:spLocks/>
            </p:cNvSpPr>
            <p:nvPr userDrawn="1"/>
          </p:nvSpPr>
          <p:spPr bwMode="auto">
            <a:xfrm>
              <a:off x="4247" y="790"/>
              <a:ext cx="37" cy="76"/>
            </a:xfrm>
            <a:custGeom>
              <a:avLst/>
              <a:gdLst>
                <a:gd name="T0" fmla="*/ 13 w 73"/>
                <a:gd name="T1" fmla="*/ 132 h 151"/>
                <a:gd name="T2" fmla="*/ 13 w 73"/>
                <a:gd name="T3" fmla="*/ 132 h 151"/>
                <a:gd name="T4" fmla="*/ 21 w 73"/>
                <a:gd name="T5" fmla="*/ 131 h 151"/>
                <a:gd name="T6" fmla="*/ 30 w 73"/>
                <a:gd name="T7" fmla="*/ 127 h 151"/>
                <a:gd name="T8" fmla="*/ 30 w 73"/>
                <a:gd name="T9" fmla="*/ 127 h 151"/>
                <a:gd name="T10" fmla="*/ 33 w 73"/>
                <a:gd name="T11" fmla="*/ 125 h 151"/>
                <a:gd name="T12" fmla="*/ 35 w 73"/>
                <a:gd name="T13" fmla="*/ 122 h 151"/>
                <a:gd name="T14" fmla="*/ 36 w 73"/>
                <a:gd name="T15" fmla="*/ 117 h 151"/>
                <a:gd name="T16" fmla="*/ 36 w 73"/>
                <a:gd name="T17" fmla="*/ 110 h 151"/>
                <a:gd name="T18" fmla="*/ 36 w 73"/>
                <a:gd name="T19" fmla="*/ 110 h 151"/>
                <a:gd name="T20" fmla="*/ 35 w 73"/>
                <a:gd name="T21" fmla="*/ 67 h 151"/>
                <a:gd name="T22" fmla="*/ 33 w 73"/>
                <a:gd name="T23" fmla="*/ 21 h 151"/>
                <a:gd name="T24" fmla="*/ 33 w 73"/>
                <a:gd name="T25" fmla="*/ 13 h 151"/>
                <a:gd name="T26" fmla="*/ 45 w 73"/>
                <a:gd name="T27" fmla="*/ 0 h 151"/>
                <a:gd name="T28" fmla="*/ 47 w 73"/>
                <a:gd name="T29" fmla="*/ 0 h 151"/>
                <a:gd name="T30" fmla="*/ 47 w 73"/>
                <a:gd name="T31" fmla="*/ 0 h 151"/>
                <a:gd name="T32" fmla="*/ 48 w 73"/>
                <a:gd name="T33" fmla="*/ 27 h 151"/>
                <a:gd name="T34" fmla="*/ 49 w 73"/>
                <a:gd name="T35" fmla="*/ 54 h 151"/>
                <a:gd name="T36" fmla="*/ 49 w 73"/>
                <a:gd name="T37" fmla="*/ 115 h 151"/>
                <a:gd name="T38" fmla="*/ 49 w 73"/>
                <a:gd name="T39" fmla="*/ 115 h 151"/>
                <a:gd name="T40" fmla="*/ 50 w 73"/>
                <a:gd name="T41" fmla="*/ 121 h 151"/>
                <a:gd name="T42" fmla="*/ 54 w 73"/>
                <a:gd name="T43" fmla="*/ 126 h 151"/>
                <a:gd name="T44" fmla="*/ 57 w 73"/>
                <a:gd name="T45" fmla="*/ 129 h 151"/>
                <a:gd name="T46" fmla="*/ 60 w 73"/>
                <a:gd name="T47" fmla="*/ 130 h 151"/>
                <a:gd name="T48" fmla="*/ 65 w 73"/>
                <a:gd name="T49" fmla="*/ 131 h 151"/>
                <a:gd name="T50" fmla="*/ 70 w 73"/>
                <a:gd name="T51" fmla="*/ 132 h 151"/>
                <a:gd name="T52" fmla="*/ 73 w 73"/>
                <a:gd name="T53" fmla="*/ 132 h 151"/>
                <a:gd name="T54" fmla="*/ 73 w 73"/>
                <a:gd name="T55" fmla="*/ 151 h 151"/>
                <a:gd name="T56" fmla="*/ 69 w 73"/>
                <a:gd name="T57" fmla="*/ 151 h 151"/>
                <a:gd name="T58" fmla="*/ 69 w 73"/>
                <a:gd name="T59" fmla="*/ 151 h 151"/>
                <a:gd name="T60" fmla="*/ 60 w 73"/>
                <a:gd name="T61" fmla="*/ 150 h 151"/>
                <a:gd name="T62" fmla="*/ 52 w 73"/>
                <a:gd name="T63" fmla="*/ 148 h 151"/>
                <a:gd name="T64" fmla="*/ 45 w 73"/>
                <a:gd name="T65" fmla="*/ 143 h 151"/>
                <a:gd name="T66" fmla="*/ 41 w 73"/>
                <a:gd name="T67" fmla="*/ 135 h 151"/>
                <a:gd name="T68" fmla="*/ 40 w 73"/>
                <a:gd name="T69" fmla="*/ 135 h 151"/>
                <a:gd name="T70" fmla="*/ 40 w 73"/>
                <a:gd name="T71" fmla="*/ 135 h 151"/>
                <a:gd name="T72" fmla="*/ 36 w 73"/>
                <a:gd name="T73" fmla="*/ 141 h 151"/>
                <a:gd name="T74" fmla="*/ 30 w 73"/>
                <a:gd name="T75" fmla="*/ 146 h 151"/>
                <a:gd name="T76" fmla="*/ 23 w 73"/>
                <a:gd name="T77" fmla="*/ 150 h 151"/>
                <a:gd name="T78" fmla="*/ 13 w 73"/>
                <a:gd name="T79" fmla="*/ 151 h 151"/>
                <a:gd name="T80" fmla="*/ 10 w 73"/>
                <a:gd name="T81" fmla="*/ 151 h 151"/>
                <a:gd name="T82" fmla="*/ 10 w 73"/>
                <a:gd name="T83" fmla="*/ 151 h 151"/>
                <a:gd name="T84" fmla="*/ 5 w 73"/>
                <a:gd name="T85" fmla="*/ 150 h 151"/>
                <a:gd name="T86" fmla="*/ 1 w 73"/>
                <a:gd name="T87" fmla="*/ 148 h 151"/>
                <a:gd name="T88" fmla="*/ 0 w 73"/>
                <a:gd name="T89" fmla="*/ 144 h 151"/>
                <a:gd name="T90" fmla="*/ 0 w 73"/>
                <a:gd name="T91" fmla="*/ 141 h 151"/>
                <a:gd name="T92" fmla="*/ 0 w 73"/>
                <a:gd name="T93" fmla="*/ 141 h 151"/>
                <a:gd name="T94" fmla="*/ 0 w 73"/>
                <a:gd name="T95" fmla="*/ 139 h 151"/>
                <a:gd name="T96" fmla="*/ 1 w 73"/>
                <a:gd name="T97" fmla="*/ 135 h 151"/>
                <a:gd name="T98" fmla="*/ 5 w 73"/>
                <a:gd name="T99" fmla="*/ 132 h 151"/>
                <a:gd name="T100" fmla="*/ 10 w 73"/>
                <a:gd name="T101" fmla="*/ 132 h 151"/>
                <a:gd name="T102" fmla="*/ 13 w 73"/>
                <a:gd name="T103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151">
                  <a:moveTo>
                    <a:pt x="13" y="132"/>
                  </a:moveTo>
                  <a:lnTo>
                    <a:pt x="13" y="132"/>
                  </a:lnTo>
                  <a:lnTo>
                    <a:pt x="21" y="131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5" y="67"/>
                  </a:lnTo>
                  <a:lnTo>
                    <a:pt x="33" y="21"/>
                  </a:lnTo>
                  <a:lnTo>
                    <a:pt x="33" y="1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27"/>
                  </a:lnTo>
                  <a:lnTo>
                    <a:pt x="49" y="5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21"/>
                  </a:lnTo>
                  <a:lnTo>
                    <a:pt x="54" y="126"/>
                  </a:lnTo>
                  <a:lnTo>
                    <a:pt x="57" y="129"/>
                  </a:lnTo>
                  <a:lnTo>
                    <a:pt x="60" y="130"/>
                  </a:lnTo>
                  <a:lnTo>
                    <a:pt x="65" y="131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3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0" y="150"/>
                  </a:lnTo>
                  <a:lnTo>
                    <a:pt x="52" y="148"/>
                  </a:lnTo>
                  <a:lnTo>
                    <a:pt x="45" y="143"/>
                  </a:lnTo>
                  <a:lnTo>
                    <a:pt x="41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6" y="141"/>
                  </a:lnTo>
                  <a:lnTo>
                    <a:pt x="30" y="146"/>
                  </a:lnTo>
                  <a:lnTo>
                    <a:pt x="23" y="150"/>
                  </a:lnTo>
                  <a:lnTo>
                    <a:pt x="13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3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67"/>
            <p:cNvSpPr>
              <a:spLocks noEditPoints="1"/>
            </p:cNvSpPr>
            <p:nvPr userDrawn="1"/>
          </p:nvSpPr>
          <p:spPr bwMode="auto">
            <a:xfrm>
              <a:off x="4279" y="829"/>
              <a:ext cx="60" cy="37"/>
            </a:xfrm>
            <a:custGeom>
              <a:avLst/>
              <a:gdLst>
                <a:gd name="T0" fmla="*/ 16 w 119"/>
                <a:gd name="T1" fmla="*/ 55 h 74"/>
                <a:gd name="T2" fmla="*/ 34 w 119"/>
                <a:gd name="T3" fmla="*/ 54 h 74"/>
                <a:gd name="T4" fmla="*/ 54 w 119"/>
                <a:gd name="T5" fmla="*/ 48 h 74"/>
                <a:gd name="T6" fmla="*/ 54 w 119"/>
                <a:gd name="T7" fmla="*/ 47 h 74"/>
                <a:gd name="T8" fmla="*/ 34 w 119"/>
                <a:gd name="T9" fmla="*/ 28 h 74"/>
                <a:gd name="T10" fmla="*/ 28 w 119"/>
                <a:gd name="T11" fmla="*/ 24 h 74"/>
                <a:gd name="T12" fmla="*/ 19 w 119"/>
                <a:gd name="T13" fmla="*/ 23 h 74"/>
                <a:gd name="T14" fmla="*/ 24 w 119"/>
                <a:gd name="T15" fmla="*/ 5 h 74"/>
                <a:gd name="T16" fmla="*/ 29 w 119"/>
                <a:gd name="T17" fmla="*/ 5 h 74"/>
                <a:gd name="T18" fmla="*/ 58 w 119"/>
                <a:gd name="T19" fmla="*/ 0 h 74"/>
                <a:gd name="T20" fmla="*/ 68 w 119"/>
                <a:gd name="T21" fmla="*/ 0 h 74"/>
                <a:gd name="T22" fmla="*/ 92 w 119"/>
                <a:gd name="T23" fmla="*/ 1 h 74"/>
                <a:gd name="T24" fmla="*/ 111 w 119"/>
                <a:gd name="T25" fmla="*/ 8 h 74"/>
                <a:gd name="T26" fmla="*/ 79 w 119"/>
                <a:gd name="T27" fmla="*/ 47 h 74"/>
                <a:gd name="T28" fmla="*/ 79 w 119"/>
                <a:gd name="T29" fmla="*/ 47 h 74"/>
                <a:gd name="T30" fmla="*/ 96 w 119"/>
                <a:gd name="T31" fmla="*/ 53 h 74"/>
                <a:gd name="T32" fmla="*/ 113 w 119"/>
                <a:gd name="T33" fmla="*/ 55 h 74"/>
                <a:gd name="T34" fmla="*/ 119 w 119"/>
                <a:gd name="T35" fmla="*/ 74 h 74"/>
                <a:gd name="T36" fmla="*/ 114 w 119"/>
                <a:gd name="T37" fmla="*/ 74 h 74"/>
                <a:gd name="T38" fmla="*/ 89 w 119"/>
                <a:gd name="T39" fmla="*/ 69 h 74"/>
                <a:gd name="T40" fmla="*/ 65 w 119"/>
                <a:gd name="T41" fmla="*/ 57 h 74"/>
                <a:gd name="T42" fmla="*/ 65 w 119"/>
                <a:gd name="T43" fmla="*/ 57 h 74"/>
                <a:gd name="T44" fmla="*/ 40 w 119"/>
                <a:gd name="T45" fmla="*/ 71 h 74"/>
                <a:gd name="T46" fmla="*/ 14 w 119"/>
                <a:gd name="T47" fmla="*/ 74 h 74"/>
                <a:gd name="T48" fmla="*/ 10 w 119"/>
                <a:gd name="T49" fmla="*/ 74 h 74"/>
                <a:gd name="T50" fmla="*/ 1 w 119"/>
                <a:gd name="T51" fmla="*/ 71 h 74"/>
                <a:gd name="T52" fmla="*/ 0 w 119"/>
                <a:gd name="T53" fmla="*/ 64 h 74"/>
                <a:gd name="T54" fmla="*/ 0 w 119"/>
                <a:gd name="T55" fmla="*/ 62 h 74"/>
                <a:gd name="T56" fmla="*/ 5 w 119"/>
                <a:gd name="T57" fmla="*/ 55 h 74"/>
                <a:gd name="T58" fmla="*/ 16 w 119"/>
                <a:gd name="T59" fmla="*/ 55 h 74"/>
                <a:gd name="T60" fmla="*/ 69 w 119"/>
                <a:gd name="T61" fmla="*/ 40 h 74"/>
                <a:gd name="T62" fmla="*/ 96 w 119"/>
                <a:gd name="T63" fmla="*/ 19 h 74"/>
                <a:gd name="T64" fmla="*/ 96 w 119"/>
                <a:gd name="T65" fmla="*/ 19 h 74"/>
                <a:gd name="T66" fmla="*/ 69 w 119"/>
                <a:gd name="T67" fmla="*/ 15 h 74"/>
                <a:gd name="T68" fmla="*/ 55 w 119"/>
                <a:gd name="T69" fmla="*/ 15 h 74"/>
                <a:gd name="T70" fmla="*/ 41 w 119"/>
                <a:gd name="T71" fmla="*/ 18 h 74"/>
                <a:gd name="T72" fmla="*/ 50 w 119"/>
                <a:gd name="T73" fmla="*/ 27 h 74"/>
                <a:gd name="T74" fmla="*/ 59 w 119"/>
                <a:gd name="T75" fmla="*/ 34 h 74"/>
                <a:gd name="T76" fmla="*/ 69 w 119"/>
                <a:gd name="T7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" h="74">
                  <a:moveTo>
                    <a:pt x="16" y="55"/>
                  </a:moveTo>
                  <a:lnTo>
                    <a:pt x="16" y="55"/>
                  </a:lnTo>
                  <a:lnTo>
                    <a:pt x="25" y="55"/>
                  </a:lnTo>
                  <a:lnTo>
                    <a:pt x="34" y="54"/>
                  </a:lnTo>
                  <a:lnTo>
                    <a:pt x="44" y="52"/>
                  </a:lnTo>
                  <a:lnTo>
                    <a:pt x="54" y="48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44" y="3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28" y="24"/>
                  </a:lnTo>
                  <a:lnTo>
                    <a:pt x="24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48" y="1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06" y="23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8" y="50"/>
                  </a:lnTo>
                  <a:lnTo>
                    <a:pt x="96" y="53"/>
                  </a:lnTo>
                  <a:lnTo>
                    <a:pt x="104" y="54"/>
                  </a:lnTo>
                  <a:lnTo>
                    <a:pt x="113" y="55"/>
                  </a:lnTo>
                  <a:lnTo>
                    <a:pt x="119" y="55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02" y="73"/>
                  </a:lnTo>
                  <a:lnTo>
                    <a:pt x="89" y="69"/>
                  </a:lnTo>
                  <a:lnTo>
                    <a:pt x="77" y="64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53" y="64"/>
                  </a:lnTo>
                  <a:lnTo>
                    <a:pt x="40" y="71"/>
                  </a:lnTo>
                  <a:lnTo>
                    <a:pt x="28" y="73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5" y="73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5"/>
                  </a:lnTo>
                  <a:lnTo>
                    <a:pt x="10" y="55"/>
                  </a:lnTo>
                  <a:lnTo>
                    <a:pt x="16" y="55"/>
                  </a:lnTo>
                  <a:close/>
                  <a:moveTo>
                    <a:pt x="69" y="40"/>
                  </a:moveTo>
                  <a:lnTo>
                    <a:pt x="69" y="40"/>
                  </a:lnTo>
                  <a:lnTo>
                    <a:pt x="82" y="32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83" y="16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55" y="15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9" y="34"/>
                  </a:lnTo>
                  <a:lnTo>
                    <a:pt x="68" y="4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68"/>
            <p:cNvSpPr>
              <a:spLocks noEditPoints="1"/>
            </p:cNvSpPr>
            <p:nvPr userDrawn="1"/>
          </p:nvSpPr>
          <p:spPr bwMode="auto">
            <a:xfrm>
              <a:off x="4333" y="813"/>
              <a:ext cx="38" cy="53"/>
            </a:xfrm>
            <a:custGeom>
              <a:avLst/>
              <a:gdLst>
                <a:gd name="T0" fmla="*/ 14 w 77"/>
                <a:gd name="T1" fmla="*/ 86 h 105"/>
                <a:gd name="T2" fmla="*/ 30 w 77"/>
                <a:gd name="T3" fmla="*/ 83 h 105"/>
                <a:gd name="T4" fmla="*/ 38 w 77"/>
                <a:gd name="T5" fmla="*/ 76 h 105"/>
                <a:gd name="T6" fmla="*/ 43 w 77"/>
                <a:gd name="T7" fmla="*/ 58 h 105"/>
                <a:gd name="T8" fmla="*/ 54 w 77"/>
                <a:gd name="T9" fmla="*/ 51 h 105"/>
                <a:gd name="T10" fmla="*/ 52 w 77"/>
                <a:gd name="T11" fmla="*/ 61 h 105"/>
                <a:gd name="T12" fmla="*/ 52 w 77"/>
                <a:gd name="T13" fmla="*/ 68 h 105"/>
                <a:gd name="T14" fmla="*/ 54 w 77"/>
                <a:gd name="T15" fmla="*/ 78 h 105"/>
                <a:gd name="T16" fmla="*/ 56 w 77"/>
                <a:gd name="T17" fmla="*/ 80 h 105"/>
                <a:gd name="T18" fmla="*/ 64 w 77"/>
                <a:gd name="T19" fmla="*/ 85 h 105"/>
                <a:gd name="T20" fmla="*/ 74 w 77"/>
                <a:gd name="T21" fmla="*/ 86 h 105"/>
                <a:gd name="T22" fmla="*/ 77 w 77"/>
                <a:gd name="T23" fmla="*/ 105 h 105"/>
                <a:gd name="T24" fmla="*/ 73 w 77"/>
                <a:gd name="T25" fmla="*/ 105 h 105"/>
                <a:gd name="T26" fmla="*/ 56 w 77"/>
                <a:gd name="T27" fmla="*/ 102 h 105"/>
                <a:gd name="T28" fmla="*/ 45 w 77"/>
                <a:gd name="T29" fmla="*/ 94 h 105"/>
                <a:gd name="T30" fmla="*/ 43 w 77"/>
                <a:gd name="T31" fmla="*/ 90 h 105"/>
                <a:gd name="T32" fmla="*/ 38 w 77"/>
                <a:gd name="T33" fmla="*/ 97 h 105"/>
                <a:gd name="T34" fmla="*/ 23 w 77"/>
                <a:gd name="T35" fmla="*/ 104 h 105"/>
                <a:gd name="T36" fmla="*/ 11 w 77"/>
                <a:gd name="T37" fmla="*/ 105 h 105"/>
                <a:gd name="T38" fmla="*/ 6 w 77"/>
                <a:gd name="T39" fmla="*/ 104 h 105"/>
                <a:gd name="T40" fmla="*/ 1 w 77"/>
                <a:gd name="T41" fmla="*/ 98 h 105"/>
                <a:gd name="T42" fmla="*/ 0 w 77"/>
                <a:gd name="T43" fmla="*/ 95 h 105"/>
                <a:gd name="T44" fmla="*/ 3 w 77"/>
                <a:gd name="T45" fmla="*/ 89 h 105"/>
                <a:gd name="T46" fmla="*/ 11 w 77"/>
                <a:gd name="T47" fmla="*/ 86 h 105"/>
                <a:gd name="T48" fmla="*/ 30 w 77"/>
                <a:gd name="T49" fmla="*/ 31 h 105"/>
                <a:gd name="T50" fmla="*/ 13 w 77"/>
                <a:gd name="T51" fmla="*/ 16 h 105"/>
                <a:gd name="T52" fmla="*/ 25 w 77"/>
                <a:gd name="T53" fmla="*/ 2 h 105"/>
                <a:gd name="T54" fmla="*/ 33 w 77"/>
                <a:gd name="T55" fmla="*/ 8 h 105"/>
                <a:gd name="T56" fmla="*/ 42 w 77"/>
                <a:gd name="T57" fmla="*/ 17 h 105"/>
                <a:gd name="T58" fmla="*/ 30 w 77"/>
                <a:gd name="T59" fmla="*/ 31 h 105"/>
                <a:gd name="T60" fmla="*/ 58 w 77"/>
                <a:gd name="T61" fmla="*/ 29 h 105"/>
                <a:gd name="T62" fmla="*/ 42 w 77"/>
                <a:gd name="T63" fmla="*/ 14 h 105"/>
                <a:gd name="T64" fmla="*/ 53 w 77"/>
                <a:gd name="T65" fmla="*/ 0 h 105"/>
                <a:gd name="T66" fmla="*/ 62 w 77"/>
                <a:gd name="T67" fmla="*/ 7 h 105"/>
                <a:gd name="T68" fmla="*/ 69 w 77"/>
                <a:gd name="T69" fmla="*/ 16 h 105"/>
                <a:gd name="T70" fmla="*/ 58 w 77"/>
                <a:gd name="T71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105">
                  <a:moveTo>
                    <a:pt x="14" y="86"/>
                  </a:moveTo>
                  <a:lnTo>
                    <a:pt x="14" y="86"/>
                  </a:lnTo>
                  <a:lnTo>
                    <a:pt x="23" y="85"/>
                  </a:lnTo>
                  <a:lnTo>
                    <a:pt x="30" y="83"/>
                  </a:lnTo>
                  <a:lnTo>
                    <a:pt x="37" y="79"/>
                  </a:lnTo>
                  <a:lnTo>
                    <a:pt x="38" y="76"/>
                  </a:lnTo>
                  <a:lnTo>
                    <a:pt x="39" y="74"/>
                  </a:lnTo>
                  <a:lnTo>
                    <a:pt x="43" y="5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2" y="61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3" y="75"/>
                  </a:lnTo>
                  <a:lnTo>
                    <a:pt x="54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9" y="83"/>
                  </a:lnTo>
                  <a:lnTo>
                    <a:pt x="64" y="85"/>
                  </a:lnTo>
                  <a:lnTo>
                    <a:pt x="69" y="85"/>
                  </a:lnTo>
                  <a:lnTo>
                    <a:pt x="74" y="86"/>
                  </a:lnTo>
                  <a:lnTo>
                    <a:pt x="77" y="86"/>
                  </a:lnTo>
                  <a:lnTo>
                    <a:pt x="77" y="105"/>
                  </a:lnTo>
                  <a:lnTo>
                    <a:pt x="73" y="105"/>
                  </a:lnTo>
                  <a:lnTo>
                    <a:pt x="73" y="105"/>
                  </a:lnTo>
                  <a:lnTo>
                    <a:pt x="63" y="104"/>
                  </a:lnTo>
                  <a:lnTo>
                    <a:pt x="56" y="102"/>
                  </a:lnTo>
                  <a:lnTo>
                    <a:pt x="48" y="97"/>
                  </a:lnTo>
                  <a:lnTo>
                    <a:pt x="45" y="94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38" y="97"/>
                  </a:lnTo>
                  <a:lnTo>
                    <a:pt x="32" y="102"/>
                  </a:lnTo>
                  <a:lnTo>
                    <a:pt x="23" y="104"/>
                  </a:lnTo>
                  <a:lnTo>
                    <a:pt x="14" y="105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6" y="104"/>
                  </a:lnTo>
                  <a:lnTo>
                    <a:pt x="3" y="102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3" y="89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14" y="86"/>
                  </a:lnTo>
                  <a:close/>
                  <a:moveTo>
                    <a:pt x="30" y="31"/>
                  </a:moveTo>
                  <a:lnTo>
                    <a:pt x="30" y="3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3" y="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5" y="25"/>
                  </a:lnTo>
                  <a:lnTo>
                    <a:pt x="30" y="31"/>
                  </a:lnTo>
                  <a:lnTo>
                    <a:pt x="30" y="31"/>
                  </a:lnTo>
                  <a:close/>
                  <a:moveTo>
                    <a:pt x="58" y="29"/>
                  </a:moveTo>
                  <a:lnTo>
                    <a:pt x="58" y="29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2" y="7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4" y="22"/>
                  </a:lnTo>
                  <a:lnTo>
                    <a:pt x="58" y="2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69"/>
            <p:cNvSpPr>
              <a:spLocks/>
            </p:cNvSpPr>
            <p:nvPr userDrawn="1"/>
          </p:nvSpPr>
          <p:spPr bwMode="auto">
            <a:xfrm>
              <a:off x="4366" y="790"/>
              <a:ext cx="37" cy="76"/>
            </a:xfrm>
            <a:custGeom>
              <a:avLst/>
              <a:gdLst>
                <a:gd name="T0" fmla="*/ 12 w 73"/>
                <a:gd name="T1" fmla="*/ 132 h 151"/>
                <a:gd name="T2" fmla="*/ 12 w 73"/>
                <a:gd name="T3" fmla="*/ 132 h 151"/>
                <a:gd name="T4" fmla="*/ 21 w 73"/>
                <a:gd name="T5" fmla="*/ 131 h 151"/>
                <a:gd name="T6" fmla="*/ 30 w 73"/>
                <a:gd name="T7" fmla="*/ 127 h 151"/>
                <a:gd name="T8" fmla="*/ 30 w 73"/>
                <a:gd name="T9" fmla="*/ 127 h 151"/>
                <a:gd name="T10" fmla="*/ 33 w 73"/>
                <a:gd name="T11" fmla="*/ 125 h 151"/>
                <a:gd name="T12" fmla="*/ 35 w 73"/>
                <a:gd name="T13" fmla="*/ 122 h 151"/>
                <a:gd name="T14" fmla="*/ 36 w 73"/>
                <a:gd name="T15" fmla="*/ 117 h 151"/>
                <a:gd name="T16" fmla="*/ 36 w 73"/>
                <a:gd name="T17" fmla="*/ 110 h 151"/>
                <a:gd name="T18" fmla="*/ 36 w 73"/>
                <a:gd name="T19" fmla="*/ 110 h 151"/>
                <a:gd name="T20" fmla="*/ 35 w 73"/>
                <a:gd name="T21" fmla="*/ 67 h 151"/>
                <a:gd name="T22" fmla="*/ 33 w 73"/>
                <a:gd name="T23" fmla="*/ 21 h 151"/>
                <a:gd name="T24" fmla="*/ 33 w 73"/>
                <a:gd name="T25" fmla="*/ 13 h 151"/>
                <a:gd name="T26" fmla="*/ 45 w 73"/>
                <a:gd name="T27" fmla="*/ 0 h 151"/>
                <a:gd name="T28" fmla="*/ 46 w 73"/>
                <a:gd name="T29" fmla="*/ 0 h 151"/>
                <a:gd name="T30" fmla="*/ 46 w 73"/>
                <a:gd name="T31" fmla="*/ 0 h 151"/>
                <a:gd name="T32" fmla="*/ 48 w 73"/>
                <a:gd name="T33" fmla="*/ 27 h 151"/>
                <a:gd name="T34" fmla="*/ 49 w 73"/>
                <a:gd name="T35" fmla="*/ 54 h 151"/>
                <a:gd name="T36" fmla="*/ 49 w 73"/>
                <a:gd name="T37" fmla="*/ 115 h 151"/>
                <a:gd name="T38" fmla="*/ 49 w 73"/>
                <a:gd name="T39" fmla="*/ 115 h 151"/>
                <a:gd name="T40" fmla="*/ 50 w 73"/>
                <a:gd name="T41" fmla="*/ 121 h 151"/>
                <a:gd name="T42" fmla="*/ 54 w 73"/>
                <a:gd name="T43" fmla="*/ 126 h 151"/>
                <a:gd name="T44" fmla="*/ 56 w 73"/>
                <a:gd name="T45" fmla="*/ 129 h 151"/>
                <a:gd name="T46" fmla="*/ 60 w 73"/>
                <a:gd name="T47" fmla="*/ 130 h 151"/>
                <a:gd name="T48" fmla="*/ 65 w 73"/>
                <a:gd name="T49" fmla="*/ 131 h 151"/>
                <a:gd name="T50" fmla="*/ 70 w 73"/>
                <a:gd name="T51" fmla="*/ 132 h 151"/>
                <a:gd name="T52" fmla="*/ 73 w 73"/>
                <a:gd name="T53" fmla="*/ 132 h 151"/>
                <a:gd name="T54" fmla="*/ 73 w 73"/>
                <a:gd name="T55" fmla="*/ 151 h 151"/>
                <a:gd name="T56" fmla="*/ 69 w 73"/>
                <a:gd name="T57" fmla="*/ 151 h 151"/>
                <a:gd name="T58" fmla="*/ 69 w 73"/>
                <a:gd name="T59" fmla="*/ 151 h 151"/>
                <a:gd name="T60" fmla="*/ 60 w 73"/>
                <a:gd name="T61" fmla="*/ 150 h 151"/>
                <a:gd name="T62" fmla="*/ 51 w 73"/>
                <a:gd name="T63" fmla="*/ 148 h 151"/>
                <a:gd name="T64" fmla="*/ 45 w 73"/>
                <a:gd name="T65" fmla="*/ 143 h 151"/>
                <a:gd name="T66" fmla="*/ 41 w 73"/>
                <a:gd name="T67" fmla="*/ 135 h 151"/>
                <a:gd name="T68" fmla="*/ 40 w 73"/>
                <a:gd name="T69" fmla="*/ 135 h 151"/>
                <a:gd name="T70" fmla="*/ 40 w 73"/>
                <a:gd name="T71" fmla="*/ 135 h 151"/>
                <a:gd name="T72" fmla="*/ 36 w 73"/>
                <a:gd name="T73" fmla="*/ 141 h 151"/>
                <a:gd name="T74" fmla="*/ 30 w 73"/>
                <a:gd name="T75" fmla="*/ 146 h 151"/>
                <a:gd name="T76" fmla="*/ 22 w 73"/>
                <a:gd name="T77" fmla="*/ 150 h 151"/>
                <a:gd name="T78" fmla="*/ 12 w 73"/>
                <a:gd name="T79" fmla="*/ 151 h 151"/>
                <a:gd name="T80" fmla="*/ 10 w 73"/>
                <a:gd name="T81" fmla="*/ 151 h 151"/>
                <a:gd name="T82" fmla="*/ 10 w 73"/>
                <a:gd name="T83" fmla="*/ 151 h 151"/>
                <a:gd name="T84" fmla="*/ 5 w 73"/>
                <a:gd name="T85" fmla="*/ 150 h 151"/>
                <a:gd name="T86" fmla="*/ 1 w 73"/>
                <a:gd name="T87" fmla="*/ 148 h 151"/>
                <a:gd name="T88" fmla="*/ 0 w 73"/>
                <a:gd name="T89" fmla="*/ 144 h 151"/>
                <a:gd name="T90" fmla="*/ 0 w 73"/>
                <a:gd name="T91" fmla="*/ 141 h 151"/>
                <a:gd name="T92" fmla="*/ 0 w 73"/>
                <a:gd name="T93" fmla="*/ 141 h 151"/>
                <a:gd name="T94" fmla="*/ 0 w 73"/>
                <a:gd name="T95" fmla="*/ 139 h 151"/>
                <a:gd name="T96" fmla="*/ 2 w 73"/>
                <a:gd name="T97" fmla="*/ 135 h 151"/>
                <a:gd name="T98" fmla="*/ 5 w 73"/>
                <a:gd name="T99" fmla="*/ 132 h 151"/>
                <a:gd name="T100" fmla="*/ 10 w 73"/>
                <a:gd name="T101" fmla="*/ 132 h 151"/>
                <a:gd name="T102" fmla="*/ 12 w 73"/>
                <a:gd name="T103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151">
                  <a:moveTo>
                    <a:pt x="12" y="132"/>
                  </a:moveTo>
                  <a:lnTo>
                    <a:pt x="12" y="132"/>
                  </a:lnTo>
                  <a:lnTo>
                    <a:pt x="21" y="131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5" y="67"/>
                  </a:lnTo>
                  <a:lnTo>
                    <a:pt x="33" y="21"/>
                  </a:lnTo>
                  <a:lnTo>
                    <a:pt x="33" y="13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7"/>
                  </a:lnTo>
                  <a:lnTo>
                    <a:pt x="49" y="5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21"/>
                  </a:lnTo>
                  <a:lnTo>
                    <a:pt x="54" y="126"/>
                  </a:lnTo>
                  <a:lnTo>
                    <a:pt x="56" y="129"/>
                  </a:lnTo>
                  <a:lnTo>
                    <a:pt x="60" y="130"/>
                  </a:lnTo>
                  <a:lnTo>
                    <a:pt x="65" y="131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3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0" y="150"/>
                  </a:lnTo>
                  <a:lnTo>
                    <a:pt x="51" y="148"/>
                  </a:lnTo>
                  <a:lnTo>
                    <a:pt x="45" y="143"/>
                  </a:lnTo>
                  <a:lnTo>
                    <a:pt x="41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6" y="141"/>
                  </a:lnTo>
                  <a:lnTo>
                    <a:pt x="30" y="146"/>
                  </a:lnTo>
                  <a:lnTo>
                    <a:pt x="22" y="150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2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70"/>
            <p:cNvSpPr>
              <a:spLocks/>
            </p:cNvSpPr>
            <p:nvPr userDrawn="1"/>
          </p:nvSpPr>
          <p:spPr bwMode="auto">
            <a:xfrm>
              <a:off x="4398" y="790"/>
              <a:ext cx="28" cy="76"/>
            </a:xfrm>
            <a:custGeom>
              <a:avLst/>
              <a:gdLst>
                <a:gd name="T0" fmla="*/ 12 w 56"/>
                <a:gd name="T1" fmla="*/ 132 h 151"/>
                <a:gd name="T2" fmla="*/ 12 w 56"/>
                <a:gd name="T3" fmla="*/ 132 h 151"/>
                <a:gd name="T4" fmla="*/ 20 w 56"/>
                <a:gd name="T5" fmla="*/ 131 h 151"/>
                <a:gd name="T6" fmla="*/ 29 w 56"/>
                <a:gd name="T7" fmla="*/ 129 h 151"/>
                <a:gd name="T8" fmla="*/ 29 w 56"/>
                <a:gd name="T9" fmla="*/ 129 h 151"/>
                <a:gd name="T10" fmla="*/ 33 w 56"/>
                <a:gd name="T11" fmla="*/ 125 h 151"/>
                <a:gd name="T12" fmla="*/ 35 w 56"/>
                <a:gd name="T13" fmla="*/ 122 h 151"/>
                <a:gd name="T14" fmla="*/ 36 w 56"/>
                <a:gd name="T15" fmla="*/ 117 h 151"/>
                <a:gd name="T16" fmla="*/ 38 w 56"/>
                <a:gd name="T17" fmla="*/ 112 h 151"/>
                <a:gd name="T18" fmla="*/ 38 w 56"/>
                <a:gd name="T19" fmla="*/ 112 h 151"/>
                <a:gd name="T20" fmla="*/ 36 w 56"/>
                <a:gd name="T21" fmla="*/ 76 h 151"/>
                <a:gd name="T22" fmla="*/ 33 w 56"/>
                <a:gd name="T23" fmla="*/ 37 h 151"/>
                <a:gd name="T24" fmla="*/ 33 w 56"/>
                <a:gd name="T25" fmla="*/ 37 h 151"/>
                <a:gd name="T26" fmla="*/ 31 w 56"/>
                <a:gd name="T27" fmla="*/ 18 h 151"/>
                <a:gd name="T28" fmla="*/ 31 w 56"/>
                <a:gd name="T29" fmla="*/ 18 h 151"/>
                <a:gd name="T30" fmla="*/ 33 w 56"/>
                <a:gd name="T31" fmla="*/ 13 h 151"/>
                <a:gd name="T32" fmla="*/ 36 w 56"/>
                <a:gd name="T33" fmla="*/ 9 h 151"/>
                <a:gd name="T34" fmla="*/ 36 w 56"/>
                <a:gd name="T35" fmla="*/ 9 h 151"/>
                <a:gd name="T36" fmla="*/ 44 w 56"/>
                <a:gd name="T37" fmla="*/ 0 h 151"/>
                <a:gd name="T38" fmla="*/ 45 w 56"/>
                <a:gd name="T39" fmla="*/ 2 h 151"/>
                <a:gd name="T40" fmla="*/ 45 w 56"/>
                <a:gd name="T41" fmla="*/ 2 h 151"/>
                <a:gd name="T42" fmla="*/ 45 w 56"/>
                <a:gd name="T43" fmla="*/ 9 h 151"/>
                <a:gd name="T44" fmla="*/ 48 w 56"/>
                <a:gd name="T45" fmla="*/ 17 h 151"/>
                <a:gd name="T46" fmla="*/ 51 w 56"/>
                <a:gd name="T47" fmla="*/ 26 h 151"/>
                <a:gd name="T48" fmla="*/ 56 w 56"/>
                <a:gd name="T49" fmla="*/ 34 h 151"/>
                <a:gd name="T50" fmla="*/ 56 w 56"/>
                <a:gd name="T51" fmla="*/ 34 h 151"/>
                <a:gd name="T52" fmla="*/ 48 w 56"/>
                <a:gd name="T53" fmla="*/ 42 h 151"/>
                <a:gd name="T54" fmla="*/ 48 w 56"/>
                <a:gd name="T55" fmla="*/ 42 h 151"/>
                <a:gd name="T56" fmla="*/ 49 w 56"/>
                <a:gd name="T57" fmla="*/ 68 h 151"/>
                <a:gd name="T58" fmla="*/ 49 w 56"/>
                <a:gd name="T59" fmla="*/ 92 h 151"/>
                <a:gd name="T60" fmla="*/ 49 w 56"/>
                <a:gd name="T61" fmla="*/ 92 h 151"/>
                <a:gd name="T62" fmla="*/ 49 w 56"/>
                <a:gd name="T63" fmla="*/ 104 h 151"/>
                <a:gd name="T64" fmla="*/ 48 w 56"/>
                <a:gd name="T65" fmla="*/ 114 h 151"/>
                <a:gd name="T66" fmla="*/ 46 w 56"/>
                <a:gd name="T67" fmla="*/ 122 h 151"/>
                <a:gd name="T68" fmla="*/ 44 w 56"/>
                <a:gd name="T69" fmla="*/ 130 h 151"/>
                <a:gd name="T70" fmla="*/ 44 w 56"/>
                <a:gd name="T71" fmla="*/ 130 h 151"/>
                <a:gd name="T72" fmla="*/ 41 w 56"/>
                <a:gd name="T73" fmla="*/ 135 h 151"/>
                <a:gd name="T74" fmla="*/ 38 w 56"/>
                <a:gd name="T75" fmla="*/ 140 h 151"/>
                <a:gd name="T76" fmla="*/ 35 w 56"/>
                <a:gd name="T77" fmla="*/ 144 h 151"/>
                <a:gd name="T78" fmla="*/ 30 w 56"/>
                <a:gd name="T79" fmla="*/ 146 h 151"/>
                <a:gd name="T80" fmla="*/ 30 w 56"/>
                <a:gd name="T81" fmla="*/ 146 h 151"/>
                <a:gd name="T82" fmla="*/ 21 w 56"/>
                <a:gd name="T83" fmla="*/ 150 h 151"/>
                <a:gd name="T84" fmla="*/ 12 w 56"/>
                <a:gd name="T85" fmla="*/ 151 h 151"/>
                <a:gd name="T86" fmla="*/ 10 w 56"/>
                <a:gd name="T87" fmla="*/ 151 h 151"/>
                <a:gd name="T88" fmla="*/ 10 w 56"/>
                <a:gd name="T89" fmla="*/ 151 h 151"/>
                <a:gd name="T90" fmla="*/ 5 w 56"/>
                <a:gd name="T91" fmla="*/ 150 h 151"/>
                <a:gd name="T92" fmla="*/ 1 w 56"/>
                <a:gd name="T93" fmla="*/ 148 h 151"/>
                <a:gd name="T94" fmla="*/ 0 w 56"/>
                <a:gd name="T95" fmla="*/ 144 h 151"/>
                <a:gd name="T96" fmla="*/ 0 w 56"/>
                <a:gd name="T97" fmla="*/ 141 h 151"/>
                <a:gd name="T98" fmla="*/ 0 w 56"/>
                <a:gd name="T99" fmla="*/ 141 h 151"/>
                <a:gd name="T100" fmla="*/ 0 w 56"/>
                <a:gd name="T101" fmla="*/ 139 h 151"/>
                <a:gd name="T102" fmla="*/ 1 w 56"/>
                <a:gd name="T103" fmla="*/ 135 h 151"/>
                <a:gd name="T104" fmla="*/ 5 w 56"/>
                <a:gd name="T105" fmla="*/ 132 h 151"/>
                <a:gd name="T106" fmla="*/ 10 w 56"/>
                <a:gd name="T107" fmla="*/ 132 h 151"/>
                <a:gd name="T108" fmla="*/ 12 w 56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151">
                  <a:moveTo>
                    <a:pt x="12" y="132"/>
                  </a:moveTo>
                  <a:lnTo>
                    <a:pt x="12" y="132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6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1" y="26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6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1" y="135"/>
                  </a:lnTo>
                  <a:lnTo>
                    <a:pt x="38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1" y="150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71"/>
            <p:cNvSpPr>
              <a:spLocks noEditPoints="1"/>
            </p:cNvSpPr>
            <p:nvPr userDrawn="1"/>
          </p:nvSpPr>
          <p:spPr bwMode="auto">
            <a:xfrm>
              <a:off x="4482" y="841"/>
              <a:ext cx="68" cy="74"/>
            </a:xfrm>
            <a:custGeom>
              <a:avLst/>
              <a:gdLst>
                <a:gd name="T0" fmla="*/ 136 w 136"/>
                <a:gd name="T1" fmla="*/ 49 h 148"/>
                <a:gd name="T2" fmla="*/ 128 w 136"/>
                <a:gd name="T3" fmla="*/ 49 h 148"/>
                <a:gd name="T4" fmla="*/ 129 w 136"/>
                <a:gd name="T5" fmla="*/ 59 h 148"/>
                <a:gd name="T6" fmla="*/ 126 w 136"/>
                <a:gd name="T7" fmla="*/ 69 h 148"/>
                <a:gd name="T8" fmla="*/ 121 w 136"/>
                <a:gd name="T9" fmla="*/ 77 h 148"/>
                <a:gd name="T10" fmla="*/ 106 w 136"/>
                <a:gd name="T11" fmla="*/ 90 h 148"/>
                <a:gd name="T12" fmla="*/ 89 w 136"/>
                <a:gd name="T13" fmla="*/ 97 h 148"/>
                <a:gd name="T14" fmla="*/ 71 w 136"/>
                <a:gd name="T15" fmla="*/ 103 h 148"/>
                <a:gd name="T16" fmla="*/ 53 w 136"/>
                <a:gd name="T17" fmla="*/ 105 h 148"/>
                <a:gd name="T18" fmla="*/ 41 w 136"/>
                <a:gd name="T19" fmla="*/ 103 h 148"/>
                <a:gd name="T20" fmla="*/ 21 w 136"/>
                <a:gd name="T21" fmla="*/ 96 h 148"/>
                <a:gd name="T22" fmla="*/ 13 w 136"/>
                <a:gd name="T23" fmla="*/ 90 h 148"/>
                <a:gd name="T24" fmla="*/ 4 w 136"/>
                <a:gd name="T25" fmla="*/ 71 h 148"/>
                <a:gd name="T26" fmla="*/ 0 w 136"/>
                <a:gd name="T27" fmla="*/ 48 h 148"/>
                <a:gd name="T28" fmla="*/ 2 w 136"/>
                <a:gd name="T29" fmla="*/ 37 h 148"/>
                <a:gd name="T30" fmla="*/ 9 w 136"/>
                <a:gd name="T31" fmla="*/ 12 h 148"/>
                <a:gd name="T32" fmla="*/ 21 w 136"/>
                <a:gd name="T33" fmla="*/ 3 h 148"/>
                <a:gd name="T34" fmla="*/ 16 w 136"/>
                <a:gd name="T35" fmla="*/ 13 h 148"/>
                <a:gd name="T36" fmla="*/ 12 w 136"/>
                <a:gd name="T37" fmla="*/ 32 h 148"/>
                <a:gd name="T38" fmla="*/ 11 w 136"/>
                <a:gd name="T39" fmla="*/ 39 h 148"/>
                <a:gd name="T40" fmla="*/ 14 w 136"/>
                <a:gd name="T41" fmla="*/ 57 h 148"/>
                <a:gd name="T42" fmla="*/ 23 w 136"/>
                <a:gd name="T43" fmla="*/ 71 h 148"/>
                <a:gd name="T44" fmla="*/ 31 w 136"/>
                <a:gd name="T45" fmla="*/ 77 h 148"/>
                <a:gd name="T46" fmla="*/ 48 w 136"/>
                <a:gd name="T47" fmla="*/ 83 h 148"/>
                <a:gd name="T48" fmla="*/ 58 w 136"/>
                <a:gd name="T49" fmla="*/ 85 h 148"/>
                <a:gd name="T50" fmla="*/ 80 w 136"/>
                <a:gd name="T51" fmla="*/ 82 h 148"/>
                <a:gd name="T52" fmla="*/ 105 w 136"/>
                <a:gd name="T53" fmla="*/ 72 h 148"/>
                <a:gd name="T54" fmla="*/ 114 w 136"/>
                <a:gd name="T55" fmla="*/ 67 h 148"/>
                <a:gd name="T56" fmla="*/ 118 w 136"/>
                <a:gd name="T57" fmla="*/ 62 h 148"/>
                <a:gd name="T58" fmla="*/ 116 w 136"/>
                <a:gd name="T59" fmla="*/ 59 h 148"/>
                <a:gd name="T60" fmla="*/ 104 w 136"/>
                <a:gd name="T61" fmla="*/ 53 h 148"/>
                <a:gd name="T62" fmla="*/ 76 w 136"/>
                <a:gd name="T63" fmla="*/ 49 h 148"/>
                <a:gd name="T64" fmla="*/ 85 w 136"/>
                <a:gd name="T65" fmla="*/ 30 h 148"/>
                <a:gd name="T66" fmla="*/ 47 w 136"/>
                <a:gd name="T67" fmla="*/ 148 h 148"/>
                <a:gd name="T68" fmla="*/ 31 w 136"/>
                <a:gd name="T69" fmla="*/ 132 h 148"/>
                <a:gd name="T70" fmla="*/ 42 w 136"/>
                <a:gd name="T71" fmla="*/ 119 h 148"/>
                <a:gd name="T72" fmla="*/ 50 w 136"/>
                <a:gd name="T73" fmla="*/ 126 h 148"/>
                <a:gd name="T74" fmla="*/ 58 w 136"/>
                <a:gd name="T75" fmla="*/ 135 h 148"/>
                <a:gd name="T76" fmla="*/ 47 w 136"/>
                <a:gd name="T77" fmla="*/ 148 h 148"/>
                <a:gd name="T78" fmla="*/ 76 w 136"/>
                <a:gd name="T79" fmla="*/ 146 h 148"/>
                <a:gd name="T80" fmla="*/ 58 w 136"/>
                <a:gd name="T81" fmla="*/ 131 h 148"/>
                <a:gd name="T82" fmla="*/ 70 w 136"/>
                <a:gd name="T83" fmla="*/ 117 h 148"/>
                <a:gd name="T84" fmla="*/ 78 w 136"/>
                <a:gd name="T85" fmla="*/ 124 h 148"/>
                <a:gd name="T86" fmla="*/ 86 w 136"/>
                <a:gd name="T87" fmla="*/ 132 h 148"/>
                <a:gd name="T88" fmla="*/ 76 w 136"/>
                <a:gd name="T8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48">
                  <a:moveTo>
                    <a:pt x="136" y="30"/>
                  </a:moveTo>
                  <a:lnTo>
                    <a:pt x="136" y="49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8" y="63"/>
                  </a:lnTo>
                  <a:lnTo>
                    <a:pt x="126" y="6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4" y="83"/>
                  </a:lnTo>
                  <a:lnTo>
                    <a:pt x="106" y="90"/>
                  </a:lnTo>
                  <a:lnTo>
                    <a:pt x="97" y="93"/>
                  </a:lnTo>
                  <a:lnTo>
                    <a:pt x="89" y="97"/>
                  </a:lnTo>
                  <a:lnTo>
                    <a:pt x="80" y="101"/>
                  </a:lnTo>
                  <a:lnTo>
                    <a:pt x="71" y="103"/>
                  </a:lnTo>
                  <a:lnTo>
                    <a:pt x="62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1" y="103"/>
                  </a:lnTo>
                  <a:lnTo>
                    <a:pt x="29" y="101"/>
                  </a:lnTo>
                  <a:lnTo>
                    <a:pt x="21" y="96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4" y="24"/>
                  </a:lnTo>
                  <a:lnTo>
                    <a:pt x="9" y="12"/>
                  </a:lnTo>
                  <a:lnTo>
                    <a:pt x="14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6" y="13"/>
                  </a:lnTo>
                  <a:lnTo>
                    <a:pt x="13" y="23"/>
                  </a:lnTo>
                  <a:lnTo>
                    <a:pt x="12" y="32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48"/>
                  </a:lnTo>
                  <a:lnTo>
                    <a:pt x="14" y="57"/>
                  </a:lnTo>
                  <a:lnTo>
                    <a:pt x="18" y="6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31" y="77"/>
                  </a:lnTo>
                  <a:lnTo>
                    <a:pt x="38" y="81"/>
                  </a:lnTo>
                  <a:lnTo>
                    <a:pt x="48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8" y="85"/>
                  </a:lnTo>
                  <a:lnTo>
                    <a:pt x="80" y="82"/>
                  </a:lnTo>
                  <a:lnTo>
                    <a:pt x="92" y="78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14" y="67"/>
                  </a:lnTo>
                  <a:lnTo>
                    <a:pt x="116" y="64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16" y="59"/>
                  </a:lnTo>
                  <a:lnTo>
                    <a:pt x="114" y="57"/>
                  </a:lnTo>
                  <a:lnTo>
                    <a:pt x="104" y="53"/>
                  </a:lnTo>
                  <a:lnTo>
                    <a:pt x="91" y="49"/>
                  </a:lnTo>
                  <a:lnTo>
                    <a:pt x="76" y="49"/>
                  </a:lnTo>
                  <a:lnTo>
                    <a:pt x="75" y="47"/>
                  </a:lnTo>
                  <a:lnTo>
                    <a:pt x="85" y="30"/>
                  </a:lnTo>
                  <a:lnTo>
                    <a:pt x="136" y="30"/>
                  </a:lnTo>
                  <a:close/>
                  <a:moveTo>
                    <a:pt x="47" y="148"/>
                  </a:moveTo>
                  <a:lnTo>
                    <a:pt x="47" y="148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50" y="126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53" y="142"/>
                  </a:lnTo>
                  <a:lnTo>
                    <a:pt x="47" y="148"/>
                  </a:lnTo>
                  <a:lnTo>
                    <a:pt x="47" y="148"/>
                  </a:lnTo>
                  <a:close/>
                  <a:moveTo>
                    <a:pt x="76" y="146"/>
                  </a:moveTo>
                  <a:lnTo>
                    <a:pt x="76" y="146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8" y="124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1" y="140"/>
                  </a:lnTo>
                  <a:lnTo>
                    <a:pt x="76" y="146"/>
                  </a:lnTo>
                  <a:lnTo>
                    <a:pt x="76" y="14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0" name="Freeform 72"/>
            <p:cNvSpPr>
              <a:spLocks noEditPoints="1"/>
            </p:cNvSpPr>
            <p:nvPr userDrawn="1"/>
          </p:nvSpPr>
          <p:spPr bwMode="auto">
            <a:xfrm>
              <a:off x="4545" y="812"/>
              <a:ext cx="38" cy="54"/>
            </a:xfrm>
            <a:custGeom>
              <a:avLst/>
              <a:gdLst>
                <a:gd name="T0" fmla="*/ 13 w 76"/>
                <a:gd name="T1" fmla="*/ 88 h 107"/>
                <a:gd name="T2" fmla="*/ 13 w 76"/>
                <a:gd name="T3" fmla="*/ 88 h 107"/>
                <a:gd name="T4" fmla="*/ 22 w 76"/>
                <a:gd name="T5" fmla="*/ 87 h 107"/>
                <a:gd name="T6" fmla="*/ 29 w 76"/>
                <a:gd name="T7" fmla="*/ 85 h 107"/>
                <a:gd name="T8" fmla="*/ 36 w 76"/>
                <a:gd name="T9" fmla="*/ 81 h 107"/>
                <a:gd name="T10" fmla="*/ 37 w 76"/>
                <a:gd name="T11" fmla="*/ 78 h 107"/>
                <a:gd name="T12" fmla="*/ 38 w 76"/>
                <a:gd name="T13" fmla="*/ 76 h 107"/>
                <a:gd name="T14" fmla="*/ 43 w 76"/>
                <a:gd name="T15" fmla="*/ 60 h 107"/>
                <a:gd name="T16" fmla="*/ 53 w 76"/>
                <a:gd name="T17" fmla="*/ 52 h 107"/>
                <a:gd name="T18" fmla="*/ 53 w 76"/>
                <a:gd name="T19" fmla="*/ 53 h 107"/>
                <a:gd name="T20" fmla="*/ 53 w 76"/>
                <a:gd name="T21" fmla="*/ 53 h 107"/>
                <a:gd name="T22" fmla="*/ 52 w 76"/>
                <a:gd name="T23" fmla="*/ 63 h 107"/>
                <a:gd name="T24" fmla="*/ 51 w 76"/>
                <a:gd name="T25" fmla="*/ 70 h 107"/>
                <a:gd name="T26" fmla="*/ 51 w 76"/>
                <a:gd name="T27" fmla="*/ 70 h 107"/>
                <a:gd name="T28" fmla="*/ 52 w 76"/>
                <a:gd name="T29" fmla="*/ 77 h 107"/>
                <a:gd name="T30" fmla="*/ 53 w 76"/>
                <a:gd name="T31" fmla="*/ 80 h 107"/>
                <a:gd name="T32" fmla="*/ 56 w 76"/>
                <a:gd name="T33" fmla="*/ 82 h 107"/>
                <a:gd name="T34" fmla="*/ 56 w 76"/>
                <a:gd name="T35" fmla="*/ 82 h 107"/>
                <a:gd name="T36" fmla="*/ 59 w 76"/>
                <a:gd name="T37" fmla="*/ 85 h 107"/>
                <a:gd name="T38" fmla="*/ 63 w 76"/>
                <a:gd name="T39" fmla="*/ 87 h 107"/>
                <a:gd name="T40" fmla="*/ 68 w 76"/>
                <a:gd name="T41" fmla="*/ 87 h 107"/>
                <a:gd name="T42" fmla="*/ 73 w 76"/>
                <a:gd name="T43" fmla="*/ 88 h 107"/>
                <a:gd name="T44" fmla="*/ 76 w 76"/>
                <a:gd name="T45" fmla="*/ 88 h 107"/>
                <a:gd name="T46" fmla="*/ 76 w 76"/>
                <a:gd name="T47" fmla="*/ 107 h 107"/>
                <a:gd name="T48" fmla="*/ 73 w 76"/>
                <a:gd name="T49" fmla="*/ 107 h 107"/>
                <a:gd name="T50" fmla="*/ 73 w 76"/>
                <a:gd name="T51" fmla="*/ 107 h 107"/>
                <a:gd name="T52" fmla="*/ 63 w 76"/>
                <a:gd name="T53" fmla="*/ 106 h 107"/>
                <a:gd name="T54" fmla="*/ 54 w 76"/>
                <a:gd name="T55" fmla="*/ 104 h 107"/>
                <a:gd name="T56" fmla="*/ 47 w 76"/>
                <a:gd name="T57" fmla="*/ 99 h 107"/>
                <a:gd name="T58" fmla="*/ 44 w 76"/>
                <a:gd name="T59" fmla="*/ 96 h 107"/>
                <a:gd name="T60" fmla="*/ 43 w 76"/>
                <a:gd name="T61" fmla="*/ 92 h 107"/>
                <a:gd name="T62" fmla="*/ 42 w 76"/>
                <a:gd name="T63" fmla="*/ 92 h 107"/>
                <a:gd name="T64" fmla="*/ 42 w 76"/>
                <a:gd name="T65" fmla="*/ 92 h 107"/>
                <a:gd name="T66" fmla="*/ 37 w 76"/>
                <a:gd name="T67" fmla="*/ 99 h 107"/>
                <a:gd name="T68" fmla="*/ 31 w 76"/>
                <a:gd name="T69" fmla="*/ 104 h 107"/>
                <a:gd name="T70" fmla="*/ 22 w 76"/>
                <a:gd name="T71" fmla="*/ 106 h 107"/>
                <a:gd name="T72" fmla="*/ 13 w 76"/>
                <a:gd name="T73" fmla="*/ 107 h 107"/>
                <a:gd name="T74" fmla="*/ 10 w 76"/>
                <a:gd name="T75" fmla="*/ 107 h 107"/>
                <a:gd name="T76" fmla="*/ 10 w 76"/>
                <a:gd name="T77" fmla="*/ 107 h 107"/>
                <a:gd name="T78" fmla="*/ 5 w 76"/>
                <a:gd name="T79" fmla="*/ 106 h 107"/>
                <a:gd name="T80" fmla="*/ 2 w 76"/>
                <a:gd name="T81" fmla="*/ 104 h 107"/>
                <a:gd name="T82" fmla="*/ 0 w 76"/>
                <a:gd name="T83" fmla="*/ 100 h 107"/>
                <a:gd name="T84" fmla="*/ 0 w 76"/>
                <a:gd name="T85" fmla="*/ 97 h 107"/>
                <a:gd name="T86" fmla="*/ 0 w 76"/>
                <a:gd name="T87" fmla="*/ 97 h 107"/>
                <a:gd name="T88" fmla="*/ 0 w 76"/>
                <a:gd name="T89" fmla="*/ 95 h 107"/>
                <a:gd name="T90" fmla="*/ 2 w 76"/>
                <a:gd name="T91" fmla="*/ 91 h 107"/>
                <a:gd name="T92" fmla="*/ 5 w 76"/>
                <a:gd name="T93" fmla="*/ 88 h 107"/>
                <a:gd name="T94" fmla="*/ 10 w 76"/>
                <a:gd name="T95" fmla="*/ 88 h 107"/>
                <a:gd name="T96" fmla="*/ 13 w 76"/>
                <a:gd name="T97" fmla="*/ 88 h 107"/>
                <a:gd name="T98" fmla="*/ 39 w 76"/>
                <a:gd name="T99" fmla="*/ 0 h 107"/>
                <a:gd name="T100" fmla="*/ 39 w 76"/>
                <a:gd name="T101" fmla="*/ 0 h 107"/>
                <a:gd name="T102" fmla="*/ 48 w 76"/>
                <a:gd name="T103" fmla="*/ 7 h 107"/>
                <a:gd name="T104" fmla="*/ 57 w 76"/>
                <a:gd name="T105" fmla="*/ 16 h 107"/>
                <a:gd name="T106" fmla="*/ 57 w 76"/>
                <a:gd name="T107" fmla="*/ 16 h 107"/>
                <a:gd name="T108" fmla="*/ 51 w 76"/>
                <a:gd name="T109" fmla="*/ 23 h 107"/>
                <a:gd name="T110" fmla="*/ 44 w 76"/>
                <a:gd name="T111" fmla="*/ 29 h 107"/>
                <a:gd name="T112" fmla="*/ 44 w 76"/>
                <a:gd name="T113" fmla="*/ 29 h 107"/>
                <a:gd name="T114" fmla="*/ 27 w 76"/>
                <a:gd name="T115" fmla="*/ 14 h 107"/>
                <a:gd name="T116" fmla="*/ 27 w 76"/>
                <a:gd name="T117" fmla="*/ 14 h 107"/>
                <a:gd name="T118" fmla="*/ 39 w 76"/>
                <a:gd name="T119" fmla="*/ 0 h 107"/>
                <a:gd name="T120" fmla="*/ 39 w 76"/>
                <a:gd name="T1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107">
                  <a:moveTo>
                    <a:pt x="13" y="88"/>
                  </a:moveTo>
                  <a:lnTo>
                    <a:pt x="13" y="88"/>
                  </a:lnTo>
                  <a:lnTo>
                    <a:pt x="22" y="87"/>
                  </a:lnTo>
                  <a:lnTo>
                    <a:pt x="29" y="85"/>
                  </a:lnTo>
                  <a:lnTo>
                    <a:pt x="36" y="81"/>
                  </a:lnTo>
                  <a:lnTo>
                    <a:pt x="37" y="78"/>
                  </a:lnTo>
                  <a:lnTo>
                    <a:pt x="38" y="76"/>
                  </a:lnTo>
                  <a:lnTo>
                    <a:pt x="43" y="6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2" y="63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2" y="77"/>
                  </a:lnTo>
                  <a:lnTo>
                    <a:pt x="53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9" y="85"/>
                  </a:lnTo>
                  <a:lnTo>
                    <a:pt x="63" y="87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76" y="88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63" y="106"/>
                  </a:lnTo>
                  <a:lnTo>
                    <a:pt x="54" y="104"/>
                  </a:lnTo>
                  <a:lnTo>
                    <a:pt x="47" y="99"/>
                  </a:lnTo>
                  <a:lnTo>
                    <a:pt x="44" y="96"/>
                  </a:lnTo>
                  <a:lnTo>
                    <a:pt x="43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37" y="99"/>
                  </a:lnTo>
                  <a:lnTo>
                    <a:pt x="31" y="104"/>
                  </a:lnTo>
                  <a:lnTo>
                    <a:pt x="22" y="106"/>
                  </a:lnTo>
                  <a:lnTo>
                    <a:pt x="13" y="107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5" y="106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8"/>
                  </a:lnTo>
                  <a:lnTo>
                    <a:pt x="10" y="88"/>
                  </a:lnTo>
                  <a:lnTo>
                    <a:pt x="13" y="88"/>
                  </a:lnTo>
                  <a:close/>
                  <a:moveTo>
                    <a:pt x="39" y="0"/>
                  </a:moveTo>
                  <a:lnTo>
                    <a:pt x="39" y="0"/>
                  </a:lnTo>
                  <a:lnTo>
                    <a:pt x="48" y="7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1" y="23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" name="Freeform 73"/>
            <p:cNvSpPr>
              <a:spLocks noEditPoints="1"/>
            </p:cNvSpPr>
            <p:nvPr userDrawn="1"/>
          </p:nvSpPr>
          <p:spPr bwMode="auto">
            <a:xfrm>
              <a:off x="4578" y="786"/>
              <a:ext cx="67" cy="80"/>
            </a:xfrm>
            <a:custGeom>
              <a:avLst/>
              <a:gdLst>
                <a:gd name="T0" fmla="*/ 31 w 133"/>
                <a:gd name="T1" fmla="*/ 127 h 159"/>
                <a:gd name="T2" fmla="*/ 34 w 133"/>
                <a:gd name="T3" fmla="*/ 115 h 159"/>
                <a:gd name="T4" fmla="*/ 34 w 133"/>
                <a:gd name="T5" fmla="*/ 98 h 159"/>
                <a:gd name="T6" fmla="*/ 30 w 133"/>
                <a:gd name="T7" fmla="*/ 31 h 159"/>
                <a:gd name="T8" fmla="*/ 29 w 133"/>
                <a:gd name="T9" fmla="*/ 16 h 159"/>
                <a:gd name="T10" fmla="*/ 30 w 133"/>
                <a:gd name="T11" fmla="*/ 12 h 159"/>
                <a:gd name="T12" fmla="*/ 35 w 133"/>
                <a:gd name="T13" fmla="*/ 3 h 159"/>
                <a:gd name="T14" fmla="*/ 41 w 133"/>
                <a:gd name="T15" fmla="*/ 1 h 159"/>
                <a:gd name="T16" fmla="*/ 43 w 133"/>
                <a:gd name="T17" fmla="*/ 7 h 159"/>
                <a:gd name="T18" fmla="*/ 49 w 133"/>
                <a:gd name="T19" fmla="*/ 23 h 159"/>
                <a:gd name="T20" fmla="*/ 44 w 133"/>
                <a:gd name="T21" fmla="*/ 40 h 159"/>
                <a:gd name="T22" fmla="*/ 46 w 133"/>
                <a:gd name="T23" fmla="*/ 88 h 159"/>
                <a:gd name="T24" fmla="*/ 45 w 133"/>
                <a:gd name="T25" fmla="*/ 96 h 159"/>
                <a:gd name="T26" fmla="*/ 43 w 133"/>
                <a:gd name="T27" fmla="*/ 110 h 159"/>
                <a:gd name="T28" fmla="*/ 41 w 133"/>
                <a:gd name="T29" fmla="*/ 117 h 159"/>
                <a:gd name="T30" fmla="*/ 58 w 133"/>
                <a:gd name="T31" fmla="*/ 101 h 159"/>
                <a:gd name="T32" fmla="*/ 73 w 133"/>
                <a:gd name="T33" fmla="*/ 89 h 159"/>
                <a:gd name="T34" fmla="*/ 87 w 133"/>
                <a:gd name="T35" fmla="*/ 83 h 159"/>
                <a:gd name="T36" fmla="*/ 100 w 133"/>
                <a:gd name="T37" fmla="*/ 80 h 159"/>
                <a:gd name="T38" fmla="*/ 107 w 133"/>
                <a:gd name="T39" fmla="*/ 81 h 159"/>
                <a:gd name="T40" fmla="*/ 118 w 133"/>
                <a:gd name="T41" fmla="*/ 85 h 159"/>
                <a:gd name="T42" fmla="*/ 123 w 133"/>
                <a:gd name="T43" fmla="*/ 89 h 159"/>
                <a:gd name="T44" fmla="*/ 131 w 133"/>
                <a:gd name="T45" fmla="*/ 100 h 159"/>
                <a:gd name="T46" fmla="*/ 133 w 133"/>
                <a:gd name="T47" fmla="*/ 114 h 159"/>
                <a:gd name="T48" fmla="*/ 132 w 133"/>
                <a:gd name="T49" fmla="*/ 122 h 159"/>
                <a:gd name="T50" fmla="*/ 131 w 133"/>
                <a:gd name="T51" fmla="*/ 130 h 159"/>
                <a:gd name="T52" fmla="*/ 126 w 133"/>
                <a:gd name="T53" fmla="*/ 138 h 159"/>
                <a:gd name="T54" fmla="*/ 118 w 133"/>
                <a:gd name="T55" fmla="*/ 146 h 159"/>
                <a:gd name="T56" fmla="*/ 94 w 133"/>
                <a:gd name="T57" fmla="*/ 154 h 159"/>
                <a:gd name="T58" fmla="*/ 68 w 133"/>
                <a:gd name="T59" fmla="*/ 158 h 159"/>
                <a:gd name="T60" fmla="*/ 10 w 133"/>
                <a:gd name="T61" fmla="*/ 159 h 159"/>
                <a:gd name="T62" fmla="*/ 5 w 133"/>
                <a:gd name="T63" fmla="*/ 158 h 159"/>
                <a:gd name="T64" fmla="*/ 0 w 133"/>
                <a:gd name="T65" fmla="*/ 152 h 159"/>
                <a:gd name="T66" fmla="*/ 0 w 133"/>
                <a:gd name="T67" fmla="*/ 149 h 159"/>
                <a:gd name="T68" fmla="*/ 2 w 133"/>
                <a:gd name="T69" fmla="*/ 143 h 159"/>
                <a:gd name="T70" fmla="*/ 10 w 133"/>
                <a:gd name="T71" fmla="*/ 140 h 159"/>
                <a:gd name="T72" fmla="*/ 46 w 133"/>
                <a:gd name="T73" fmla="*/ 140 h 159"/>
                <a:gd name="T74" fmla="*/ 68 w 133"/>
                <a:gd name="T75" fmla="*/ 139 h 159"/>
                <a:gd name="T76" fmla="*/ 102 w 133"/>
                <a:gd name="T77" fmla="*/ 134 h 159"/>
                <a:gd name="T78" fmla="*/ 114 w 133"/>
                <a:gd name="T79" fmla="*/ 129 h 159"/>
                <a:gd name="T80" fmla="*/ 123 w 133"/>
                <a:gd name="T81" fmla="*/ 123 h 159"/>
                <a:gd name="T82" fmla="*/ 122 w 133"/>
                <a:gd name="T83" fmla="*/ 119 h 159"/>
                <a:gd name="T84" fmla="*/ 118 w 133"/>
                <a:gd name="T85" fmla="*/ 110 h 159"/>
                <a:gd name="T86" fmla="*/ 111 w 133"/>
                <a:gd name="T87" fmla="*/ 104 h 159"/>
                <a:gd name="T88" fmla="*/ 100 w 133"/>
                <a:gd name="T89" fmla="*/ 100 h 159"/>
                <a:gd name="T90" fmla="*/ 94 w 133"/>
                <a:gd name="T91" fmla="*/ 100 h 159"/>
                <a:gd name="T92" fmla="*/ 80 w 133"/>
                <a:gd name="T93" fmla="*/ 103 h 159"/>
                <a:gd name="T94" fmla="*/ 65 w 133"/>
                <a:gd name="T95" fmla="*/ 110 h 159"/>
                <a:gd name="T96" fmla="*/ 49 w 133"/>
                <a:gd name="T97" fmla="*/ 123 h 159"/>
                <a:gd name="T98" fmla="*/ 46 w 133"/>
                <a:gd name="T99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59">
                  <a:moveTo>
                    <a:pt x="24" y="140"/>
                  </a:moveTo>
                  <a:lnTo>
                    <a:pt x="31" y="127"/>
                  </a:lnTo>
                  <a:lnTo>
                    <a:pt x="31" y="127"/>
                  </a:lnTo>
                  <a:lnTo>
                    <a:pt x="34" y="115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3" y="62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2"/>
                  </a:lnTo>
                  <a:lnTo>
                    <a:pt x="33" y="7"/>
                  </a:lnTo>
                  <a:lnTo>
                    <a:pt x="35" y="3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3" y="7"/>
                  </a:lnTo>
                  <a:lnTo>
                    <a:pt x="45" y="15"/>
                  </a:lnTo>
                  <a:lnTo>
                    <a:pt x="49" y="23"/>
                  </a:lnTo>
                  <a:lnTo>
                    <a:pt x="54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5" y="96"/>
                  </a:lnTo>
                  <a:lnTo>
                    <a:pt x="44" y="104"/>
                  </a:lnTo>
                  <a:lnTo>
                    <a:pt x="43" y="110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58" y="101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80" y="86"/>
                  </a:lnTo>
                  <a:lnTo>
                    <a:pt x="87" y="83"/>
                  </a:lnTo>
                  <a:lnTo>
                    <a:pt x="94" y="81"/>
                  </a:lnTo>
                  <a:lnTo>
                    <a:pt x="100" y="80"/>
                  </a:lnTo>
                  <a:lnTo>
                    <a:pt x="100" y="80"/>
                  </a:lnTo>
                  <a:lnTo>
                    <a:pt x="107" y="81"/>
                  </a:lnTo>
                  <a:lnTo>
                    <a:pt x="113" y="83"/>
                  </a:lnTo>
                  <a:lnTo>
                    <a:pt x="118" y="85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7" y="94"/>
                  </a:lnTo>
                  <a:lnTo>
                    <a:pt x="131" y="100"/>
                  </a:lnTo>
                  <a:lnTo>
                    <a:pt x="133" y="107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2" y="122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28" y="134"/>
                  </a:lnTo>
                  <a:lnTo>
                    <a:pt x="126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07" y="151"/>
                  </a:lnTo>
                  <a:lnTo>
                    <a:pt x="94" y="154"/>
                  </a:lnTo>
                  <a:lnTo>
                    <a:pt x="82" y="157"/>
                  </a:lnTo>
                  <a:lnTo>
                    <a:pt x="68" y="158"/>
                  </a:lnTo>
                  <a:lnTo>
                    <a:pt x="43" y="159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2" y="143"/>
                  </a:lnTo>
                  <a:lnTo>
                    <a:pt x="5" y="140"/>
                  </a:lnTo>
                  <a:lnTo>
                    <a:pt x="10" y="140"/>
                  </a:lnTo>
                  <a:lnTo>
                    <a:pt x="24" y="140"/>
                  </a:lnTo>
                  <a:close/>
                  <a:moveTo>
                    <a:pt x="46" y="140"/>
                  </a:moveTo>
                  <a:lnTo>
                    <a:pt x="46" y="140"/>
                  </a:lnTo>
                  <a:lnTo>
                    <a:pt x="68" y="139"/>
                  </a:lnTo>
                  <a:lnTo>
                    <a:pt x="87" y="138"/>
                  </a:lnTo>
                  <a:lnTo>
                    <a:pt x="102" y="134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9" y="125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2" y="119"/>
                  </a:lnTo>
                  <a:lnTo>
                    <a:pt x="121" y="114"/>
                  </a:lnTo>
                  <a:lnTo>
                    <a:pt x="118" y="110"/>
                  </a:lnTo>
                  <a:lnTo>
                    <a:pt x="114" y="108"/>
                  </a:lnTo>
                  <a:lnTo>
                    <a:pt x="111" y="104"/>
                  </a:lnTo>
                  <a:lnTo>
                    <a:pt x="106" y="101"/>
                  </a:lnTo>
                  <a:lnTo>
                    <a:pt x="100" y="100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88" y="100"/>
                  </a:lnTo>
                  <a:lnTo>
                    <a:pt x="80" y="103"/>
                  </a:lnTo>
                  <a:lnTo>
                    <a:pt x="73" y="107"/>
                  </a:lnTo>
                  <a:lnTo>
                    <a:pt x="65" y="110"/>
                  </a:lnTo>
                  <a:lnTo>
                    <a:pt x="58" y="117"/>
                  </a:lnTo>
                  <a:lnTo>
                    <a:pt x="49" y="123"/>
                  </a:lnTo>
                  <a:lnTo>
                    <a:pt x="34" y="140"/>
                  </a:lnTo>
                  <a:lnTo>
                    <a:pt x="46" y="14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" name="Freeform 74"/>
            <p:cNvSpPr>
              <a:spLocks noEditPoints="1"/>
            </p:cNvSpPr>
            <p:nvPr userDrawn="1"/>
          </p:nvSpPr>
          <p:spPr bwMode="auto">
            <a:xfrm>
              <a:off x="4648" y="832"/>
              <a:ext cx="50" cy="61"/>
            </a:xfrm>
            <a:custGeom>
              <a:avLst/>
              <a:gdLst>
                <a:gd name="T0" fmla="*/ 101 w 101"/>
                <a:gd name="T1" fmla="*/ 68 h 122"/>
                <a:gd name="T2" fmla="*/ 89 w 101"/>
                <a:gd name="T3" fmla="*/ 68 h 122"/>
                <a:gd name="T4" fmla="*/ 86 w 101"/>
                <a:gd name="T5" fmla="*/ 82 h 122"/>
                <a:gd name="T6" fmla="*/ 79 w 101"/>
                <a:gd name="T7" fmla="*/ 97 h 122"/>
                <a:gd name="T8" fmla="*/ 73 w 101"/>
                <a:gd name="T9" fmla="*/ 104 h 122"/>
                <a:gd name="T10" fmla="*/ 60 w 101"/>
                <a:gd name="T11" fmla="*/ 116 h 122"/>
                <a:gd name="T12" fmla="*/ 43 w 101"/>
                <a:gd name="T13" fmla="*/ 122 h 122"/>
                <a:gd name="T14" fmla="*/ 32 w 101"/>
                <a:gd name="T15" fmla="*/ 121 h 122"/>
                <a:gd name="T16" fmla="*/ 12 w 101"/>
                <a:gd name="T17" fmla="*/ 114 h 122"/>
                <a:gd name="T18" fmla="*/ 3 w 101"/>
                <a:gd name="T19" fmla="*/ 104 h 122"/>
                <a:gd name="T20" fmla="*/ 13 w 101"/>
                <a:gd name="T21" fmla="*/ 107 h 122"/>
                <a:gd name="T22" fmla="*/ 24 w 101"/>
                <a:gd name="T23" fmla="*/ 109 h 122"/>
                <a:gd name="T24" fmla="*/ 36 w 101"/>
                <a:gd name="T25" fmla="*/ 107 h 122"/>
                <a:gd name="T26" fmla="*/ 56 w 101"/>
                <a:gd name="T27" fmla="*/ 97 h 122"/>
                <a:gd name="T28" fmla="*/ 65 w 101"/>
                <a:gd name="T29" fmla="*/ 88 h 122"/>
                <a:gd name="T30" fmla="*/ 77 w 101"/>
                <a:gd name="T31" fmla="*/ 73 h 122"/>
                <a:gd name="T32" fmla="*/ 72 w 101"/>
                <a:gd name="T33" fmla="*/ 68 h 122"/>
                <a:gd name="T34" fmla="*/ 61 w 101"/>
                <a:gd name="T35" fmla="*/ 67 h 122"/>
                <a:gd name="T36" fmla="*/ 45 w 101"/>
                <a:gd name="T37" fmla="*/ 63 h 122"/>
                <a:gd name="T38" fmla="*/ 33 w 101"/>
                <a:gd name="T39" fmla="*/ 56 h 122"/>
                <a:gd name="T40" fmla="*/ 27 w 101"/>
                <a:gd name="T41" fmla="*/ 44 h 122"/>
                <a:gd name="T42" fmla="*/ 27 w 101"/>
                <a:gd name="T43" fmla="*/ 38 h 122"/>
                <a:gd name="T44" fmla="*/ 29 w 101"/>
                <a:gd name="T45" fmla="*/ 24 h 122"/>
                <a:gd name="T46" fmla="*/ 34 w 101"/>
                <a:gd name="T47" fmla="*/ 14 h 122"/>
                <a:gd name="T48" fmla="*/ 38 w 101"/>
                <a:gd name="T49" fmla="*/ 9 h 122"/>
                <a:gd name="T50" fmla="*/ 50 w 101"/>
                <a:gd name="T51" fmla="*/ 2 h 122"/>
                <a:gd name="T52" fmla="*/ 57 w 101"/>
                <a:gd name="T53" fmla="*/ 0 h 122"/>
                <a:gd name="T54" fmla="*/ 67 w 101"/>
                <a:gd name="T55" fmla="*/ 4 h 122"/>
                <a:gd name="T56" fmla="*/ 76 w 101"/>
                <a:gd name="T57" fmla="*/ 13 h 122"/>
                <a:gd name="T58" fmla="*/ 84 w 101"/>
                <a:gd name="T59" fmla="*/ 29 h 122"/>
                <a:gd name="T60" fmla="*/ 89 w 101"/>
                <a:gd name="T61" fmla="*/ 49 h 122"/>
                <a:gd name="T62" fmla="*/ 68 w 101"/>
                <a:gd name="T63" fmla="*/ 28 h 122"/>
                <a:gd name="T64" fmla="*/ 65 w 101"/>
                <a:gd name="T65" fmla="*/ 24 h 122"/>
                <a:gd name="T66" fmla="*/ 57 w 101"/>
                <a:gd name="T67" fmla="*/ 21 h 122"/>
                <a:gd name="T68" fmla="*/ 52 w 101"/>
                <a:gd name="T69" fmla="*/ 19 h 122"/>
                <a:gd name="T70" fmla="*/ 41 w 101"/>
                <a:gd name="T71" fmla="*/ 24 h 122"/>
                <a:gd name="T72" fmla="*/ 36 w 101"/>
                <a:gd name="T73" fmla="*/ 32 h 122"/>
                <a:gd name="T74" fmla="*/ 37 w 101"/>
                <a:gd name="T75" fmla="*/ 37 h 122"/>
                <a:gd name="T76" fmla="*/ 46 w 101"/>
                <a:gd name="T77" fmla="*/ 44 h 122"/>
                <a:gd name="T78" fmla="*/ 52 w 101"/>
                <a:gd name="T79" fmla="*/ 47 h 122"/>
                <a:gd name="T80" fmla="*/ 79 w 101"/>
                <a:gd name="T81" fmla="*/ 49 h 122"/>
                <a:gd name="T82" fmla="*/ 77 w 101"/>
                <a:gd name="T83" fmla="*/ 43 h 122"/>
                <a:gd name="T84" fmla="*/ 71 w 101"/>
                <a:gd name="T85" fmla="*/ 32 h 122"/>
                <a:gd name="T86" fmla="*/ 68 w 101"/>
                <a:gd name="T87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2">
                  <a:moveTo>
                    <a:pt x="101" y="49"/>
                  </a:moveTo>
                  <a:lnTo>
                    <a:pt x="101" y="68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7" y="75"/>
                  </a:lnTo>
                  <a:lnTo>
                    <a:pt x="86" y="82"/>
                  </a:lnTo>
                  <a:lnTo>
                    <a:pt x="82" y="91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3" y="104"/>
                  </a:lnTo>
                  <a:lnTo>
                    <a:pt x="68" y="109"/>
                  </a:lnTo>
                  <a:lnTo>
                    <a:pt x="60" y="116"/>
                  </a:lnTo>
                  <a:lnTo>
                    <a:pt x="50" y="121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32" y="121"/>
                  </a:lnTo>
                  <a:lnTo>
                    <a:pt x="22" y="119"/>
                  </a:lnTo>
                  <a:lnTo>
                    <a:pt x="12" y="114"/>
                  </a:lnTo>
                  <a:lnTo>
                    <a:pt x="0" y="10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13" y="107"/>
                  </a:lnTo>
                  <a:lnTo>
                    <a:pt x="18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36" y="107"/>
                  </a:lnTo>
                  <a:lnTo>
                    <a:pt x="46" y="104"/>
                  </a:lnTo>
                  <a:lnTo>
                    <a:pt x="56" y="97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73" y="78"/>
                  </a:lnTo>
                  <a:lnTo>
                    <a:pt x="77" y="73"/>
                  </a:lnTo>
                  <a:lnTo>
                    <a:pt x="79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61" y="67"/>
                  </a:lnTo>
                  <a:lnTo>
                    <a:pt x="52" y="66"/>
                  </a:lnTo>
                  <a:lnTo>
                    <a:pt x="45" y="63"/>
                  </a:lnTo>
                  <a:lnTo>
                    <a:pt x="38" y="61"/>
                  </a:lnTo>
                  <a:lnTo>
                    <a:pt x="33" y="56"/>
                  </a:lnTo>
                  <a:lnTo>
                    <a:pt x="29" y="51"/>
                  </a:lnTo>
                  <a:lnTo>
                    <a:pt x="27" y="44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1"/>
                  </a:lnTo>
                  <a:lnTo>
                    <a:pt x="29" y="24"/>
                  </a:lnTo>
                  <a:lnTo>
                    <a:pt x="32" y="19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9"/>
                  </a:lnTo>
                  <a:lnTo>
                    <a:pt x="45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67" y="4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1"/>
                  </a:lnTo>
                  <a:lnTo>
                    <a:pt x="84" y="29"/>
                  </a:lnTo>
                  <a:lnTo>
                    <a:pt x="86" y="38"/>
                  </a:lnTo>
                  <a:lnTo>
                    <a:pt x="89" y="49"/>
                  </a:lnTo>
                  <a:lnTo>
                    <a:pt x="101" y="49"/>
                  </a:lnTo>
                  <a:close/>
                  <a:moveTo>
                    <a:pt x="68" y="28"/>
                  </a:moveTo>
                  <a:lnTo>
                    <a:pt x="68" y="28"/>
                  </a:lnTo>
                  <a:lnTo>
                    <a:pt x="65" y="24"/>
                  </a:lnTo>
                  <a:lnTo>
                    <a:pt x="61" y="22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21"/>
                  </a:lnTo>
                  <a:lnTo>
                    <a:pt x="41" y="24"/>
                  </a:lnTo>
                  <a:lnTo>
                    <a:pt x="37" y="28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7" y="37"/>
                  </a:lnTo>
                  <a:lnTo>
                    <a:pt x="41" y="42"/>
                  </a:lnTo>
                  <a:lnTo>
                    <a:pt x="46" y="44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5" y="49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5" y="37"/>
                  </a:lnTo>
                  <a:lnTo>
                    <a:pt x="71" y="32"/>
                  </a:lnTo>
                  <a:lnTo>
                    <a:pt x="68" y="28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3" name="Freeform 75"/>
            <p:cNvSpPr>
              <a:spLocks/>
            </p:cNvSpPr>
            <p:nvPr userDrawn="1"/>
          </p:nvSpPr>
          <p:spPr bwMode="auto">
            <a:xfrm>
              <a:off x="4693" y="790"/>
              <a:ext cx="28" cy="76"/>
            </a:xfrm>
            <a:custGeom>
              <a:avLst/>
              <a:gdLst>
                <a:gd name="T0" fmla="*/ 14 w 57"/>
                <a:gd name="T1" fmla="*/ 132 h 151"/>
                <a:gd name="T2" fmla="*/ 14 w 57"/>
                <a:gd name="T3" fmla="*/ 132 h 151"/>
                <a:gd name="T4" fmla="*/ 22 w 57"/>
                <a:gd name="T5" fmla="*/ 131 h 151"/>
                <a:gd name="T6" fmla="*/ 30 w 57"/>
                <a:gd name="T7" fmla="*/ 129 h 151"/>
                <a:gd name="T8" fmla="*/ 30 w 57"/>
                <a:gd name="T9" fmla="*/ 129 h 151"/>
                <a:gd name="T10" fmla="*/ 33 w 57"/>
                <a:gd name="T11" fmla="*/ 125 h 151"/>
                <a:gd name="T12" fmla="*/ 35 w 57"/>
                <a:gd name="T13" fmla="*/ 122 h 151"/>
                <a:gd name="T14" fmla="*/ 37 w 57"/>
                <a:gd name="T15" fmla="*/ 117 h 151"/>
                <a:gd name="T16" fmla="*/ 38 w 57"/>
                <a:gd name="T17" fmla="*/ 112 h 151"/>
                <a:gd name="T18" fmla="*/ 38 w 57"/>
                <a:gd name="T19" fmla="*/ 112 h 151"/>
                <a:gd name="T20" fmla="*/ 37 w 57"/>
                <a:gd name="T21" fmla="*/ 76 h 151"/>
                <a:gd name="T22" fmla="*/ 33 w 57"/>
                <a:gd name="T23" fmla="*/ 37 h 151"/>
                <a:gd name="T24" fmla="*/ 33 w 57"/>
                <a:gd name="T25" fmla="*/ 37 h 151"/>
                <a:gd name="T26" fmla="*/ 32 w 57"/>
                <a:gd name="T27" fmla="*/ 18 h 151"/>
                <a:gd name="T28" fmla="*/ 32 w 57"/>
                <a:gd name="T29" fmla="*/ 18 h 151"/>
                <a:gd name="T30" fmla="*/ 33 w 57"/>
                <a:gd name="T31" fmla="*/ 13 h 151"/>
                <a:gd name="T32" fmla="*/ 37 w 57"/>
                <a:gd name="T33" fmla="*/ 9 h 151"/>
                <a:gd name="T34" fmla="*/ 37 w 57"/>
                <a:gd name="T35" fmla="*/ 9 h 151"/>
                <a:gd name="T36" fmla="*/ 44 w 57"/>
                <a:gd name="T37" fmla="*/ 0 h 151"/>
                <a:gd name="T38" fmla="*/ 45 w 57"/>
                <a:gd name="T39" fmla="*/ 2 h 151"/>
                <a:gd name="T40" fmla="*/ 45 w 57"/>
                <a:gd name="T41" fmla="*/ 2 h 151"/>
                <a:gd name="T42" fmla="*/ 45 w 57"/>
                <a:gd name="T43" fmla="*/ 9 h 151"/>
                <a:gd name="T44" fmla="*/ 48 w 57"/>
                <a:gd name="T45" fmla="*/ 17 h 151"/>
                <a:gd name="T46" fmla="*/ 52 w 57"/>
                <a:gd name="T47" fmla="*/ 26 h 151"/>
                <a:gd name="T48" fmla="*/ 57 w 57"/>
                <a:gd name="T49" fmla="*/ 34 h 151"/>
                <a:gd name="T50" fmla="*/ 57 w 57"/>
                <a:gd name="T51" fmla="*/ 34 h 151"/>
                <a:gd name="T52" fmla="*/ 48 w 57"/>
                <a:gd name="T53" fmla="*/ 42 h 151"/>
                <a:gd name="T54" fmla="*/ 48 w 57"/>
                <a:gd name="T55" fmla="*/ 42 h 151"/>
                <a:gd name="T56" fmla="*/ 49 w 57"/>
                <a:gd name="T57" fmla="*/ 68 h 151"/>
                <a:gd name="T58" fmla="*/ 49 w 57"/>
                <a:gd name="T59" fmla="*/ 92 h 151"/>
                <a:gd name="T60" fmla="*/ 49 w 57"/>
                <a:gd name="T61" fmla="*/ 92 h 151"/>
                <a:gd name="T62" fmla="*/ 49 w 57"/>
                <a:gd name="T63" fmla="*/ 104 h 151"/>
                <a:gd name="T64" fmla="*/ 48 w 57"/>
                <a:gd name="T65" fmla="*/ 114 h 151"/>
                <a:gd name="T66" fmla="*/ 47 w 57"/>
                <a:gd name="T67" fmla="*/ 122 h 151"/>
                <a:gd name="T68" fmla="*/ 44 w 57"/>
                <a:gd name="T69" fmla="*/ 130 h 151"/>
                <a:gd name="T70" fmla="*/ 44 w 57"/>
                <a:gd name="T71" fmla="*/ 130 h 151"/>
                <a:gd name="T72" fmla="*/ 42 w 57"/>
                <a:gd name="T73" fmla="*/ 135 h 151"/>
                <a:gd name="T74" fmla="*/ 39 w 57"/>
                <a:gd name="T75" fmla="*/ 140 h 151"/>
                <a:gd name="T76" fmla="*/ 35 w 57"/>
                <a:gd name="T77" fmla="*/ 144 h 151"/>
                <a:gd name="T78" fmla="*/ 30 w 57"/>
                <a:gd name="T79" fmla="*/ 146 h 151"/>
                <a:gd name="T80" fmla="*/ 30 w 57"/>
                <a:gd name="T81" fmla="*/ 146 h 151"/>
                <a:gd name="T82" fmla="*/ 22 w 57"/>
                <a:gd name="T83" fmla="*/ 150 h 151"/>
                <a:gd name="T84" fmla="*/ 13 w 57"/>
                <a:gd name="T85" fmla="*/ 151 h 151"/>
                <a:gd name="T86" fmla="*/ 10 w 57"/>
                <a:gd name="T87" fmla="*/ 151 h 151"/>
                <a:gd name="T88" fmla="*/ 10 w 57"/>
                <a:gd name="T89" fmla="*/ 151 h 151"/>
                <a:gd name="T90" fmla="*/ 5 w 57"/>
                <a:gd name="T91" fmla="*/ 150 h 151"/>
                <a:gd name="T92" fmla="*/ 3 w 57"/>
                <a:gd name="T93" fmla="*/ 148 h 151"/>
                <a:gd name="T94" fmla="*/ 0 w 57"/>
                <a:gd name="T95" fmla="*/ 144 h 151"/>
                <a:gd name="T96" fmla="*/ 0 w 57"/>
                <a:gd name="T97" fmla="*/ 141 h 151"/>
                <a:gd name="T98" fmla="*/ 0 w 57"/>
                <a:gd name="T99" fmla="*/ 141 h 151"/>
                <a:gd name="T100" fmla="*/ 0 w 57"/>
                <a:gd name="T101" fmla="*/ 139 h 151"/>
                <a:gd name="T102" fmla="*/ 3 w 57"/>
                <a:gd name="T103" fmla="*/ 135 h 151"/>
                <a:gd name="T104" fmla="*/ 5 w 57"/>
                <a:gd name="T105" fmla="*/ 132 h 151"/>
                <a:gd name="T106" fmla="*/ 10 w 57"/>
                <a:gd name="T107" fmla="*/ 132 h 151"/>
                <a:gd name="T108" fmla="*/ 14 w 57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51">
                  <a:moveTo>
                    <a:pt x="14" y="132"/>
                  </a:moveTo>
                  <a:lnTo>
                    <a:pt x="14" y="132"/>
                  </a:lnTo>
                  <a:lnTo>
                    <a:pt x="22" y="131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7" y="11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7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3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2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7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2" y="135"/>
                  </a:lnTo>
                  <a:lnTo>
                    <a:pt x="39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2" y="150"/>
                  </a:lnTo>
                  <a:lnTo>
                    <a:pt x="13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3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4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" name="Freeform 76"/>
            <p:cNvSpPr>
              <a:spLocks/>
            </p:cNvSpPr>
            <p:nvPr userDrawn="1"/>
          </p:nvSpPr>
          <p:spPr bwMode="auto">
            <a:xfrm>
              <a:off x="4732" y="791"/>
              <a:ext cx="10" cy="76"/>
            </a:xfrm>
            <a:custGeom>
              <a:avLst/>
              <a:gdLst>
                <a:gd name="T0" fmla="*/ 4 w 20"/>
                <a:gd name="T1" fmla="*/ 151 h 151"/>
                <a:gd name="T2" fmla="*/ 4 w 20"/>
                <a:gd name="T3" fmla="*/ 151 h 151"/>
                <a:gd name="T4" fmla="*/ 5 w 20"/>
                <a:gd name="T5" fmla="*/ 136 h 151"/>
                <a:gd name="T6" fmla="*/ 6 w 20"/>
                <a:gd name="T7" fmla="*/ 121 h 151"/>
                <a:gd name="T8" fmla="*/ 6 w 20"/>
                <a:gd name="T9" fmla="*/ 107 h 151"/>
                <a:gd name="T10" fmla="*/ 6 w 20"/>
                <a:gd name="T11" fmla="*/ 107 h 151"/>
                <a:gd name="T12" fmla="*/ 5 w 20"/>
                <a:gd name="T13" fmla="*/ 85 h 151"/>
                <a:gd name="T14" fmla="*/ 4 w 20"/>
                <a:gd name="T15" fmla="*/ 60 h 151"/>
                <a:gd name="T16" fmla="*/ 0 w 20"/>
                <a:gd name="T17" fmla="*/ 16 h 151"/>
                <a:gd name="T18" fmla="*/ 0 w 20"/>
                <a:gd name="T19" fmla="*/ 16 h 151"/>
                <a:gd name="T20" fmla="*/ 8 w 20"/>
                <a:gd name="T21" fmla="*/ 7 h 151"/>
                <a:gd name="T22" fmla="*/ 15 w 20"/>
                <a:gd name="T23" fmla="*/ 0 h 151"/>
                <a:gd name="T24" fmla="*/ 17 w 20"/>
                <a:gd name="T25" fmla="*/ 1 h 151"/>
                <a:gd name="T26" fmla="*/ 17 w 20"/>
                <a:gd name="T27" fmla="*/ 1 h 151"/>
                <a:gd name="T28" fmla="*/ 18 w 20"/>
                <a:gd name="T29" fmla="*/ 25 h 151"/>
                <a:gd name="T30" fmla="*/ 19 w 20"/>
                <a:gd name="T31" fmla="*/ 51 h 151"/>
                <a:gd name="T32" fmla="*/ 20 w 20"/>
                <a:gd name="T33" fmla="*/ 104 h 151"/>
                <a:gd name="T34" fmla="*/ 20 w 20"/>
                <a:gd name="T35" fmla="*/ 104 h 151"/>
                <a:gd name="T36" fmla="*/ 19 w 20"/>
                <a:gd name="T37" fmla="*/ 128 h 151"/>
                <a:gd name="T38" fmla="*/ 19 w 20"/>
                <a:gd name="T39" fmla="*/ 128 h 151"/>
                <a:gd name="T40" fmla="*/ 18 w 20"/>
                <a:gd name="T41" fmla="*/ 133 h 151"/>
                <a:gd name="T42" fmla="*/ 15 w 20"/>
                <a:gd name="T43" fmla="*/ 140 h 151"/>
                <a:gd name="T44" fmla="*/ 11 w 20"/>
                <a:gd name="T45" fmla="*/ 145 h 151"/>
                <a:gd name="T46" fmla="*/ 6 w 20"/>
                <a:gd name="T47" fmla="*/ 151 h 151"/>
                <a:gd name="T48" fmla="*/ 4 w 20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1">
                  <a:moveTo>
                    <a:pt x="4" y="151"/>
                  </a:moveTo>
                  <a:lnTo>
                    <a:pt x="4" y="151"/>
                  </a:lnTo>
                  <a:lnTo>
                    <a:pt x="5" y="136"/>
                  </a:lnTo>
                  <a:lnTo>
                    <a:pt x="6" y="121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5" y="85"/>
                  </a:lnTo>
                  <a:lnTo>
                    <a:pt x="4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7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25"/>
                  </a:lnTo>
                  <a:lnTo>
                    <a:pt x="19" y="5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3"/>
                  </a:lnTo>
                  <a:lnTo>
                    <a:pt x="15" y="140"/>
                  </a:lnTo>
                  <a:lnTo>
                    <a:pt x="11" y="145"/>
                  </a:lnTo>
                  <a:lnTo>
                    <a:pt x="6" y="151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5" name="Freeform 77"/>
            <p:cNvSpPr>
              <a:spLocks/>
            </p:cNvSpPr>
            <p:nvPr userDrawn="1"/>
          </p:nvSpPr>
          <p:spPr bwMode="auto">
            <a:xfrm>
              <a:off x="4801" y="814"/>
              <a:ext cx="57" cy="86"/>
            </a:xfrm>
            <a:custGeom>
              <a:avLst/>
              <a:gdLst>
                <a:gd name="T0" fmla="*/ 85 w 115"/>
                <a:gd name="T1" fmla="*/ 57 h 173"/>
                <a:gd name="T2" fmla="*/ 46 w 115"/>
                <a:gd name="T3" fmla="*/ 74 h 173"/>
                <a:gd name="T4" fmla="*/ 34 w 115"/>
                <a:gd name="T5" fmla="*/ 81 h 173"/>
                <a:gd name="T6" fmla="*/ 17 w 115"/>
                <a:gd name="T7" fmla="*/ 96 h 173"/>
                <a:gd name="T8" fmla="*/ 10 w 115"/>
                <a:gd name="T9" fmla="*/ 108 h 173"/>
                <a:gd name="T10" fmla="*/ 10 w 115"/>
                <a:gd name="T11" fmla="*/ 112 h 173"/>
                <a:gd name="T12" fmla="*/ 14 w 115"/>
                <a:gd name="T13" fmla="*/ 130 h 173"/>
                <a:gd name="T14" fmla="*/ 28 w 115"/>
                <a:gd name="T15" fmla="*/ 142 h 173"/>
                <a:gd name="T16" fmla="*/ 49 w 115"/>
                <a:gd name="T17" fmla="*/ 151 h 173"/>
                <a:gd name="T18" fmla="*/ 77 w 115"/>
                <a:gd name="T19" fmla="*/ 154 h 173"/>
                <a:gd name="T20" fmla="*/ 97 w 115"/>
                <a:gd name="T21" fmla="*/ 152 h 173"/>
                <a:gd name="T22" fmla="*/ 115 w 115"/>
                <a:gd name="T23" fmla="*/ 152 h 173"/>
                <a:gd name="T24" fmla="*/ 104 w 115"/>
                <a:gd name="T25" fmla="*/ 160 h 173"/>
                <a:gd name="T26" fmla="*/ 91 w 115"/>
                <a:gd name="T27" fmla="*/ 169 h 173"/>
                <a:gd name="T28" fmla="*/ 81 w 115"/>
                <a:gd name="T29" fmla="*/ 171 h 173"/>
                <a:gd name="T30" fmla="*/ 66 w 115"/>
                <a:gd name="T31" fmla="*/ 173 h 173"/>
                <a:gd name="T32" fmla="*/ 41 w 115"/>
                <a:gd name="T33" fmla="*/ 170 h 173"/>
                <a:gd name="T34" fmla="*/ 19 w 115"/>
                <a:gd name="T35" fmla="*/ 160 h 173"/>
                <a:gd name="T36" fmla="*/ 5 w 115"/>
                <a:gd name="T37" fmla="*/ 142 h 173"/>
                <a:gd name="T38" fmla="*/ 0 w 115"/>
                <a:gd name="T39" fmla="*/ 118 h 173"/>
                <a:gd name="T40" fmla="*/ 0 w 115"/>
                <a:gd name="T41" fmla="*/ 111 h 173"/>
                <a:gd name="T42" fmla="*/ 4 w 115"/>
                <a:gd name="T43" fmla="*/ 98 h 173"/>
                <a:gd name="T44" fmla="*/ 14 w 115"/>
                <a:gd name="T45" fmla="*/ 81 h 173"/>
                <a:gd name="T46" fmla="*/ 24 w 115"/>
                <a:gd name="T47" fmla="*/ 71 h 173"/>
                <a:gd name="T48" fmla="*/ 8 w 115"/>
                <a:gd name="T49" fmla="*/ 56 h 173"/>
                <a:gd name="T50" fmla="*/ 3 w 115"/>
                <a:gd name="T51" fmla="*/ 39 h 173"/>
                <a:gd name="T52" fmla="*/ 4 w 115"/>
                <a:gd name="T53" fmla="*/ 29 h 173"/>
                <a:gd name="T54" fmla="*/ 9 w 115"/>
                <a:gd name="T55" fmla="*/ 17 h 173"/>
                <a:gd name="T56" fmla="*/ 14 w 115"/>
                <a:gd name="T57" fmla="*/ 9 h 173"/>
                <a:gd name="T58" fmla="*/ 28 w 115"/>
                <a:gd name="T59" fmla="*/ 1 h 173"/>
                <a:gd name="T60" fmla="*/ 36 w 115"/>
                <a:gd name="T61" fmla="*/ 0 h 173"/>
                <a:gd name="T62" fmla="*/ 53 w 115"/>
                <a:gd name="T63" fmla="*/ 4 h 173"/>
                <a:gd name="T64" fmla="*/ 67 w 115"/>
                <a:gd name="T65" fmla="*/ 18 h 173"/>
                <a:gd name="T66" fmla="*/ 65 w 115"/>
                <a:gd name="T67" fmla="*/ 22 h 173"/>
                <a:gd name="T68" fmla="*/ 42 w 115"/>
                <a:gd name="T69" fmla="*/ 17 h 173"/>
                <a:gd name="T70" fmla="*/ 31 w 115"/>
                <a:gd name="T71" fmla="*/ 18 h 173"/>
                <a:gd name="T72" fmla="*/ 15 w 115"/>
                <a:gd name="T73" fmla="*/ 25 h 173"/>
                <a:gd name="T74" fmla="*/ 13 w 115"/>
                <a:gd name="T75" fmla="*/ 30 h 173"/>
                <a:gd name="T76" fmla="*/ 14 w 115"/>
                <a:gd name="T77" fmla="*/ 35 h 173"/>
                <a:gd name="T78" fmla="*/ 21 w 115"/>
                <a:gd name="T79" fmla="*/ 44 h 173"/>
                <a:gd name="T80" fmla="*/ 26 w 115"/>
                <a:gd name="T81" fmla="*/ 49 h 173"/>
                <a:gd name="T82" fmla="*/ 38 w 115"/>
                <a:gd name="T83" fmla="*/ 57 h 173"/>
                <a:gd name="T84" fmla="*/ 42 w 115"/>
                <a:gd name="T85" fmla="*/ 57 h 173"/>
                <a:gd name="T86" fmla="*/ 49 w 115"/>
                <a:gd name="T87" fmla="*/ 54 h 173"/>
                <a:gd name="T88" fmla="*/ 70 w 115"/>
                <a:gd name="T89" fmla="*/ 45 h 173"/>
                <a:gd name="T90" fmla="*/ 90 w 115"/>
                <a:gd name="T91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73">
                  <a:moveTo>
                    <a:pt x="85" y="57"/>
                  </a:moveTo>
                  <a:lnTo>
                    <a:pt x="85" y="57"/>
                  </a:lnTo>
                  <a:lnTo>
                    <a:pt x="57" y="68"/>
                  </a:lnTo>
                  <a:lnTo>
                    <a:pt x="46" y="74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4" y="87"/>
                  </a:lnTo>
                  <a:lnTo>
                    <a:pt x="17" y="96"/>
                  </a:lnTo>
                  <a:lnTo>
                    <a:pt x="12" y="103"/>
                  </a:lnTo>
                  <a:lnTo>
                    <a:pt x="10" y="108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2" y="121"/>
                  </a:lnTo>
                  <a:lnTo>
                    <a:pt x="14" y="130"/>
                  </a:lnTo>
                  <a:lnTo>
                    <a:pt x="21" y="136"/>
                  </a:lnTo>
                  <a:lnTo>
                    <a:pt x="28" y="142"/>
                  </a:lnTo>
                  <a:lnTo>
                    <a:pt x="38" y="147"/>
                  </a:lnTo>
                  <a:lnTo>
                    <a:pt x="49" y="151"/>
                  </a:lnTo>
                  <a:lnTo>
                    <a:pt x="62" y="152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97" y="152"/>
                  </a:lnTo>
                  <a:lnTo>
                    <a:pt x="114" y="150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04" y="160"/>
                  </a:lnTo>
                  <a:lnTo>
                    <a:pt x="91" y="169"/>
                  </a:lnTo>
                  <a:lnTo>
                    <a:pt x="91" y="169"/>
                  </a:lnTo>
                  <a:lnTo>
                    <a:pt x="86" y="170"/>
                  </a:lnTo>
                  <a:lnTo>
                    <a:pt x="81" y="171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52" y="173"/>
                  </a:lnTo>
                  <a:lnTo>
                    <a:pt x="41" y="170"/>
                  </a:lnTo>
                  <a:lnTo>
                    <a:pt x="29" y="165"/>
                  </a:lnTo>
                  <a:lnTo>
                    <a:pt x="19" y="160"/>
                  </a:lnTo>
                  <a:lnTo>
                    <a:pt x="12" y="152"/>
                  </a:lnTo>
                  <a:lnTo>
                    <a:pt x="5" y="142"/>
                  </a:lnTo>
                  <a:lnTo>
                    <a:pt x="2" y="131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4" y="98"/>
                  </a:lnTo>
                  <a:lnTo>
                    <a:pt x="7" y="92"/>
                  </a:lnTo>
                  <a:lnTo>
                    <a:pt x="14" y="8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14" y="63"/>
                  </a:lnTo>
                  <a:lnTo>
                    <a:pt x="8" y="56"/>
                  </a:lnTo>
                  <a:lnTo>
                    <a:pt x="4" y="48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29"/>
                  </a:lnTo>
                  <a:lnTo>
                    <a:pt x="5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61" y="10"/>
                  </a:lnTo>
                  <a:lnTo>
                    <a:pt x="67" y="18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4" y="1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1" y="18"/>
                  </a:lnTo>
                  <a:lnTo>
                    <a:pt x="22" y="22"/>
                  </a:lnTo>
                  <a:lnTo>
                    <a:pt x="15" y="25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35"/>
                  </a:lnTo>
                  <a:lnTo>
                    <a:pt x="17" y="40"/>
                  </a:lnTo>
                  <a:lnTo>
                    <a:pt x="21" y="44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4" y="54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70" y="45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85" y="5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6" name="Freeform 78"/>
            <p:cNvSpPr>
              <a:spLocks noEditPoints="1"/>
            </p:cNvSpPr>
            <p:nvPr userDrawn="1"/>
          </p:nvSpPr>
          <p:spPr bwMode="auto">
            <a:xfrm>
              <a:off x="4855" y="825"/>
              <a:ext cx="46" cy="62"/>
            </a:xfrm>
            <a:custGeom>
              <a:avLst/>
              <a:gdLst>
                <a:gd name="T0" fmla="*/ 60 w 91"/>
                <a:gd name="T1" fmla="*/ 64 h 123"/>
                <a:gd name="T2" fmla="*/ 48 w 91"/>
                <a:gd name="T3" fmla="*/ 63 h 123"/>
                <a:gd name="T4" fmla="*/ 38 w 91"/>
                <a:gd name="T5" fmla="*/ 58 h 123"/>
                <a:gd name="T6" fmla="*/ 31 w 91"/>
                <a:gd name="T7" fmla="*/ 49 h 123"/>
                <a:gd name="T8" fmla="*/ 29 w 91"/>
                <a:gd name="T9" fmla="*/ 38 h 123"/>
                <a:gd name="T10" fmla="*/ 29 w 91"/>
                <a:gd name="T11" fmla="*/ 30 h 123"/>
                <a:gd name="T12" fmla="*/ 34 w 91"/>
                <a:gd name="T13" fmla="*/ 17 h 123"/>
                <a:gd name="T14" fmla="*/ 38 w 91"/>
                <a:gd name="T15" fmla="*/ 12 h 123"/>
                <a:gd name="T16" fmla="*/ 48 w 91"/>
                <a:gd name="T17" fmla="*/ 4 h 123"/>
                <a:gd name="T18" fmla="*/ 59 w 91"/>
                <a:gd name="T19" fmla="*/ 0 h 123"/>
                <a:gd name="T20" fmla="*/ 64 w 91"/>
                <a:gd name="T21" fmla="*/ 1 h 123"/>
                <a:gd name="T22" fmla="*/ 75 w 91"/>
                <a:gd name="T23" fmla="*/ 9 h 123"/>
                <a:gd name="T24" fmla="*/ 80 w 91"/>
                <a:gd name="T25" fmla="*/ 16 h 123"/>
                <a:gd name="T26" fmla="*/ 87 w 91"/>
                <a:gd name="T27" fmla="*/ 34 h 123"/>
                <a:gd name="T28" fmla="*/ 91 w 91"/>
                <a:gd name="T29" fmla="*/ 56 h 123"/>
                <a:gd name="T30" fmla="*/ 89 w 91"/>
                <a:gd name="T31" fmla="*/ 67 h 123"/>
                <a:gd name="T32" fmla="*/ 84 w 91"/>
                <a:gd name="T33" fmla="*/ 85 h 123"/>
                <a:gd name="T34" fmla="*/ 79 w 91"/>
                <a:gd name="T35" fmla="*/ 95 h 123"/>
                <a:gd name="T36" fmla="*/ 60 w 91"/>
                <a:gd name="T37" fmla="*/ 116 h 123"/>
                <a:gd name="T38" fmla="*/ 50 w 91"/>
                <a:gd name="T39" fmla="*/ 121 h 123"/>
                <a:gd name="T40" fmla="*/ 41 w 91"/>
                <a:gd name="T41" fmla="*/ 123 h 123"/>
                <a:gd name="T42" fmla="*/ 31 w 91"/>
                <a:gd name="T43" fmla="*/ 122 h 123"/>
                <a:gd name="T44" fmla="*/ 10 w 91"/>
                <a:gd name="T45" fmla="*/ 114 h 123"/>
                <a:gd name="T46" fmla="*/ 1 w 91"/>
                <a:gd name="T47" fmla="*/ 104 h 123"/>
                <a:gd name="T48" fmla="*/ 12 w 91"/>
                <a:gd name="T49" fmla="*/ 108 h 123"/>
                <a:gd name="T50" fmla="*/ 23 w 91"/>
                <a:gd name="T51" fmla="*/ 108 h 123"/>
                <a:gd name="T52" fmla="*/ 45 w 91"/>
                <a:gd name="T53" fmla="*/ 103 h 123"/>
                <a:gd name="T54" fmla="*/ 65 w 91"/>
                <a:gd name="T55" fmla="*/ 87 h 123"/>
                <a:gd name="T56" fmla="*/ 70 w 91"/>
                <a:gd name="T57" fmla="*/ 80 h 123"/>
                <a:gd name="T58" fmla="*/ 78 w 91"/>
                <a:gd name="T59" fmla="*/ 68 h 123"/>
                <a:gd name="T60" fmla="*/ 79 w 91"/>
                <a:gd name="T61" fmla="*/ 61 h 123"/>
                <a:gd name="T62" fmla="*/ 60 w 91"/>
                <a:gd name="T63" fmla="*/ 64 h 123"/>
                <a:gd name="T64" fmla="*/ 54 w 91"/>
                <a:gd name="T65" fmla="*/ 19 h 123"/>
                <a:gd name="T66" fmla="*/ 48 w 91"/>
                <a:gd name="T67" fmla="*/ 20 h 123"/>
                <a:gd name="T68" fmla="*/ 39 w 91"/>
                <a:gd name="T69" fmla="*/ 26 h 123"/>
                <a:gd name="T70" fmla="*/ 38 w 91"/>
                <a:gd name="T71" fmla="*/ 31 h 123"/>
                <a:gd name="T72" fmla="*/ 39 w 91"/>
                <a:gd name="T73" fmla="*/ 38 h 123"/>
                <a:gd name="T74" fmla="*/ 45 w 91"/>
                <a:gd name="T75" fmla="*/ 43 h 123"/>
                <a:gd name="T76" fmla="*/ 62 w 91"/>
                <a:gd name="T77" fmla="*/ 46 h 123"/>
                <a:gd name="T78" fmla="*/ 70 w 91"/>
                <a:gd name="T79" fmla="*/ 46 h 123"/>
                <a:gd name="T80" fmla="*/ 79 w 91"/>
                <a:gd name="T81" fmla="*/ 45 h 123"/>
                <a:gd name="T82" fmla="*/ 69 w 91"/>
                <a:gd name="T83" fmla="*/ 26 h 123"/>
                <a:gd name="T84" fmla="*/ 63 w 91"/>
                <a:gd name="T85" fmla="*/ 20 h 123"/>
                <a:gd name="T86" fmla="*/ 54 w 91"/>
                <a:gd name="T87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23">
                  <a:moveTo>
                    <a:pt x="60" y="64"/>
                  </a:moveTo>
                  <a:lnTo>
                    <a:pt x="60" y="64"/>
                  </a:lnTo>
                  <a:lnTo>
                    <a:pt x="54" y="64"/>
                  </a:lnTo>
                  <a:lnTo>
                    <a:pt x="48" y="63"/>
                  </a:lnTo>
                  <a:lnTo>
                    <a:pt x="43" y="61"/>
                  </a:lnTo>
                  <a:lnTo>
                    <a:pt x="38" y="58"/>
                  </a:lnTo>
                  <a:lnTo>
                    <a:pt x="34" y="54"/>
                  </a:lnTo>
                  <a:lnTo>
                    <a:pt x="31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0"/>
                  </a:lnTo>
                  <a:lnTo>
                    <a:pt x="31" y="24"/>
                  </a:lnTo>
                  <a:lnTo>
                    <a:pt x="34" y="17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8" y="4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70" y="4"/>
                  </a:lnTo>
                  <a:lnTo>
                    <a:pt x="75" y="9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4" y="25"/>
                  </a:lnTo>
                  <a:lnTo>
                    <a:pt x="87" y="34"/>
                  </a:lnTo>
                  <a:lnTo>
                    <a:pt x="89" y="45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89" y="67"/>
                  </a:lnTo>
                  <a:lnTo>
                    <a:pt x="87" y="77"/>
                  </a:lnTo>
                  <a:lnTo>
                    <a:pt x="84" y="8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9" y="108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1"/>
                  </a:lnTo>
                  <a:lnTo>
                    <a:pt x="45" y="122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31" y="122"/>
                  </a:lnTo>
                  <a:lnTo>
                    <a:pt x="21" y="119"/>
                  </a:lnTo>
                  <a:lnTo>
                    <a:pt x="10" y="114"/>
                  </a:lnTo>
                  <a:lnTo>
                    <a:pt x="0" y="108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2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34" y="107"/>
                  </a:lnTo>
                  <a:lnTo>
                    <a:pt x="45" y="103"/>
                  </a:lnTo>
                  <a:lnTo>
                    <a:pt x="55" y="95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70" y="80"/>
                  </a:lnTo>
                  <a:lnTo>
                    <a:pt x="74" y="74"/>
                  </a:lnTo>
                  <a:lnTo>
                    <a:pt x="78" y="68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0" y="64"/>
                  </a:lnTo>
                  <a:lnTo>
                    <a:pt x="60" y="64"/>
                  </a:lnTo>
                  <a:lnTo>
                    <a:pt x="60" y="64"/>
                  </a:lnTo>
                  <a:close/>
                  <a:moveTo>
                    <a:pt x="54" y="19"/>
                  </a:moveTo>
                  <a:lnTo>
                    <a:pt x="54" y="19"/>
                  </a:lnTo>
                  <a:lnTo>
                    <a:pt x="48" y="20"/>
                  </a:lnTo>
                  <a:lnTo>
                    <a:pt x="43" y="22"/>
                  </a:lnTo>
                  <a:lnTo>
                    <a:pt x="39" y="26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5" y="43"/>
                  </a:lnTo>
                  <a:lnTo>
                    <a:pt x="53" y="45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0" y="46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5" y="34"/>
                  </a:lnTo>
                  <a:lnTo>
                    <a:pt x="69" y="26"/>
                  </a:lnTo>
                  <a:lnTo>
                    <a:pt x="67" y="22"/>
                  </a:lnTo>
                  <a:lnTo>
                    <a:pt x="63" y="20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7" name="Freeform 79"/>
            <p:cNvSpPr>
              <a:spLocks noEditPoints="1"/>
            </p:cNvSpPr>
            <p:nvPr userDrawn="1"/>
          </p:nvSpPr>
          <p:spPr bwMode="auto">
            <a:xfrm>
              <a:off x="4899" y="799"/>
              <a:ext cx="117" cy="96"/>
            </a:xfrm>
            <a:custGeom>
              <a:avLst/>
              <a:gdLst>
                <a:gd name="T0" fmla="*/ 121 w 234"/>
                <a:gd name="T1" fmla="*/ 86 h 192"/>
                <a:gd name="T2" fmla="*/ 121 w 234"/>
                <a:gd name="T3" fmla="*/ 98 h 192"/>
                <a:gd name="T4" fmla="*/ 132 w 234"/>
                <a:gd name="T5" fmla="*/ 112 h 192"/>
                <a:gd name="T6" fmla="*/ 138 w 234"/>
                <a:gd name="T7" fmla="*/ 114 h 192"/>
                <a:gd name="T8" fmla="*/ 151 w 234"/>
                <a:gd name="T9" fmla="*/ 111 h 192"/>
                <a:gd name="T10" fmla="*/ 160 w 234"/>
                <a:gd name="T11" fmla="*/ 97 h 192"/>
                <a:gd name="T12" fmla="*/ 172 w 234"/>
                <a:gd name="T13" fmla="*/ 83 h 192"/>
                <a:gd name="T14" fmla="*/ 168 w 234"/>
                <a:gd name="T15" fmla="*/ 106 h 192"/>
                <a:gd name="T16" fmla="*/ 171 w 234"/>
                <a:gd name="T17" fmla="*/ 112 h 192"/>
                <a:gd name="T18" fmla="*/ 177 w 234"/>
                <a:gd name="T19" fmla="*/ 114 h 192"/>
                <a:gd name="T20" fmla="*/ 187 w 234"/>
                <a:gd name="T21" fmla="*/ 111 h 192"/>
                <a:gd name="T22" fmla="*/ 195 w 234"/>
                <a:gd name="T23" fmla="*/ 97 h 192"/>
                <a:gd name="T24" fmla="*/ 210 w 234"/>
                <a:gd name="T25" fmla="*/ 78 h 192"/>
                <a:gd name="T26" fmla="*/ 207 w 234"/>
                <a:gd name="T27" fmla="*/ 89 h 192"/>
                <a:gd name="T28" fmla="*/ 206 w 234"/>
                <a:gd name="T29" fmla="*/ 102 h 192"/>
                <a:gd name="T30" fmla="*/ 212 w 234"/>
                <a:gd name="T31" fmla="*/ 111 h 192"/>
                <a:gd name="T32" fmla="*/ 234 w 234"/>
                <a:gd name="T33" fmla="*/ 114 h 192"/>
                <a:gd name="T34" fmla="*/ 230 w 234"/>
                <a:gd name="T35" fmla="*/ 133 h 192"/>
                <a:gd name="T36" fmla="*/ 204 w 234"/>
                <a:gd name="T37" fmla="*/ 125 h 192"/>
                <a:gd name="T38" fmla="*/ 199 w 234"/>
                <a:gd name="T39" fmla="*/ 120 h 192"/>
                <a:gd name="T40" fmla="*/ 180 w 234"/>
                <a:gd name="T41" fmla="*/ 132 h 192"/>
                <a:gd name="T42" fmla="*/ 170 w 234"/>
                <a:gd name="T43" fmla="*/ 132 h 192"/>
                <a:gd name="T44" fmla="*/ 158 w 234"/>
                <a:gd name="T45" fmla="*/ 121 h 192"/>
                <a:gd name="T46" fmla="*/ 152 w 234"/>
                <a:gd name="T47" fmla="*/ 126 h 192"/>
                <a:gd name="T48" fmla="*/ 136 w 234"/>
                <a:gd name="T49" fmla="*/ 133 h 192"/>
                <a:gd name="T50" fmla="*/ 126 w 234"/>
                <a:gd name="T51" fmla="*/ 131 h 192"/>
                <a:gd name="T52" fmla="*/ 116 w 234"/>
                <a:gd name="T53" fmla="*/ 121 h 192"/>
                <a:gd name="T54" fmla="*/ 112 w 234"/>
                <a:gd name="T55" fmla="*/ 104 h 192"/>
                <a:gd name="T56" fmla="*/ 78 w 234"/>
                <a:gd name="T57" fmla="*/ 117 h 192"/>
                <a:gd name="T58" fmla="*/ 79 w 234"/>
                <a:gd name="T59" fmla="*/ 128 h 192"/>
                <a:gd name="T60" fmla="*/ 79 w 234"/>
                <a:gd name="T61" fmla="*/ 146 h 192"/>
                <a:gd name="T62" fmla="*/ 73 w 234"/>
                <a:gd name="T63" fmla="*/ 167 h 192"/>
                <a:gd name="T64" fmla="*/ 59 w 234"/>
                <a:gd name="T65" fmla="*/ 182 h 192"/>
                <a:gd name="T66" fmla="*/ 35 w 234"/>
                <a:gd name="T67" fmla="*/ 192 h 192"/>
                <a:gd name="T68" fmla="*/ 19 w 234"/>
                <a:gd name="T69" fmla="*/ 189 h 192"/>
                <a:gd name="T70" fmla="*/ 2 w 234"/>
                <a:gd name="T71" fmla="*/ 174 h 192"/>
                <a:gd name="T72" fmla="*/ 20 w 234"/>
                <a:gd name="T73" fmla="*/ 177 h 192"/>
                <a:gd name="T74" fmla="*/ 40 w 234"/>
                <a:gd name="T75" fmla="*/ 174 h 192"/>
                <a:gd name="T76" fmla="*/ 58 w 234"/>
                <a:gd name="T77" fmla="*/ 161 h 192"/>
                <a:gd name="T78" fmla="*/ 71 w 234"/>
                <a:gd name="T79" fmla="*/ 143 h 192"/>
                <a:gd name="T80" fmla="*/ 71 w 234"/>
                <a:gd name="T81" fmla="*/ 133 h 192"/>
                <a:gd name="T82" fmla="*/ 61 w 234"/>
                <a:gd name="T83" fmla="*/ 120 h 192"/>
                <a:gd name="T84" fmla="*/ 92 w 234"/>
                <a:gd name="T85" fmla="*/ 93 h 192"/>
                <a:gd name="T86" fmla="*/ 156 w 234"/>
                <a:gd name="T87" fmla="*/ 60 h 192"/>
                <a:gd name="T88" fmla="*/ 139 w 234"/>
                <a:gd name="T89" fmla="*/ 45 h 192"/>
                <a:gd name="T90" fmla="*/ 160 w 234"/>
                <a:gd name="T91" fmla="*/ 39 h 192"/>
                <a:gd name="T92" fmla="*/ 162 w 234"/>
                <a:gd name="T93" fmla="*/ 54 h 192"/>
                <a:gd name="T94" fmla="*/ 165 w 234"/>
                <a:gd name="T95" fmla="*/ 29 h 192"/>
                <a:gd name="T96" fmla="*/ 147 w 234"/>
                <a:gd name="T97" fmla="*/ 14 h 192"/>
                <a:gd name="T98" fmla="*/ 167 w 234"/>
                <a:gd name="T99" fmla="*/ 8 h 192"/>
                <a:gd name="T100" fmla="*/ 170 w 234"/>
                <a:gd name="T101" fmla="*/ 23 h 192"/>
                <a:gd name="T102" fmla="*/ 185 w 234"/>
                <a:gd name="T103" fmla="*/ 58 h 192"/>
                <a:gd name="T104" fmla="*/ 167 w 234"/>
                <a:gd name="T105" fmla="*/ 43 h 192"/>
                <a:gd name="T106" fmla="*/ 187 w 234"/>
                <a:gd name="T107" fmla="*/ 36 h 192"/>
                <a:gd name="T108" fmla="*/ 190 w 234"/>
                <a:gd name="T109" fmla="*/ 5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2">
                  <a:moveTo>
                    <a:pt x="121" y="86"/>
                  </a:moveTo>
                  <a:lnTo>
                    <a:pt x="121" y="86"/>
                  </a:lnTo>
                  <a:lnTo>
                    <a:pt x="121" y="86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21" y="98"/>
                  </a:lnTo>
                  <a:lnTo>
                    <a:pt x="122" y="102"/>
                  </a:lnTo>
                  <a:lnTo>
                    <a:pt x="126" y="108"/>
                  </a:lnTo>
                  <a:lnTo>
                    <a:pt x="132" y="112"/>
                  </a:lnTo>
                  <a:lnTo>
                    <a:pt x="134" y="113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4" y="113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53" y="108"/>
                  </a:lnTo>
                  <a:lnTo>
                    <a:pt x="156" y="103"/>
                  </a:lnTo>
                  <a:lnTo>
                    <a:pt x="160" y="97"/>
                  </a:lnTo>
                  <a:lnTo>
                    <a:pt x="162" y="88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0" y="97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70" y="108"/>
                  </a:lnTo>
                  <a:lnTo>
                    <a:pt x="171" y="112"/>
                  </a:lnTo>
                  <a:lnTo>
                    <a:pt x="173" y="113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82" y="113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90" y="108"/>
                  </a:lnTo>
                  <a:lnTo>
                    <a:pt x="192" y="106"/>
                  </a:lnTo>
                  <a:lnTo>
                    <a:pt x="195" y="97"/>
                  </a:lnTo>
                  <a:lnTo>
                    <a:pt x="195" y="97"/>
                  </a:lnTo>
                  <a:lnTo>
                    <a:pt x="199" y="86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7" y="89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102"/>
                  </a:lnTo>
                  <a:lnTo>
                    <a:pt x="209" y="106"/>
                  </a:lnTo>
                  <a:lnTo>
                    <a:pt x="210" y="108"/>
                  </a:lnTo>
                  <a:lnTo>
                    <a:pt x="212" y="111"/>
                  </a:lnTo>
                  <a:lnTo>
                    <a:pt x="221" y="113"/>
                  </a:lnTo>
                  <a:lnTo>
                    <a:pt x="230" y="114"/>
                  </a:lnTo>
                  <a:lnTo>
                    <a:pt x="234" y="114"/>
                  </a:lnTo>
                  <a:lnTo>
                    <a:pt x="234" y="133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17" y="132"/>
                  </a:lnTo>
                  <a:lnTo>
                    <a:pt x="210" y="130"/>
                  </a:lnTo>
                  <a:lnTo>
                    <a:pt x="204" y="125"/>
                  </a:lnTo>
                  <a:lnTo>
                    <a:pt x="200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2" y="126"/>
                  </a:lnTo>
                  <a:lnTo>
                    <a:pt x="186" y="130"/>
                  </a:lnTo>
                  <a:lnTo>
                    <a:pt x="180" y="132"/>
                  </a:lnTo>
                  <a:lnTo>
                    <a:pt x="173" y="133"/>
                  </a:lnTo>
                  <a:lnTo>
                    <a:pt x="173" y="133"/>
                  </a:lnTo>
                  <a:lnTo>
                    <a:pt x="170" y="132"/>
                  </a:lnTo>
                  <a:lnTo>
                    <a:pt x="165" y="131"/>
                  </a:lnTo>
                  <a:lnTo>
                    <a:pt x="161" y="127"/>
                  </a:lnTo>
                  <a:lnTo>
                    <a:pt x="158" y="121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2" y="126"/>
                  </a:lnTo>
                  <a:lnTo>
                    <a:pt x="147" y="130"/>
                  </a:lnTo>
                  <a:lnTo>
                    <a:pt x="142" y="132"/>
                  </a:lnTo>
                  <a:lnTo>
                    <a:pt x="136" y="133"/>
                  </a:lnTo>
                  <a:lnTo>
                    <a:pt x="136" y="133"/>
                  </a:lnTo>
                  <a:lnTo>
                    <a:pt x="131" y="132"/>
                  </a:lnTo>
                  <a:lnTo>
                    <a:pt x="126" y="131"/>
                  </a:lnTo>
                  <a:lnTo>
                    <a:pt x="122" y="128"/>
                  </a:lnTo>
                  <a:lnTo>
                    <a:pt x="118" y="125"/>
                  </a:lnTo>
                  <a:lnTo>
                    <a:pt x="116" y="121"/>
                  </a:lnTo>
                  <a:lnTo>
                    <a:pt x="113" y="117"/>
                  </a:lnTo>
                  <a:lnTo>
                    <a:pt x="112" y="111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93" y="111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9" y="123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8" y="153"/>
                  </a:lnTo>
                  <a:lnTo>
                    <a:pt x="75" y="161"/>
                  </a:lnTo>
                  <a:lnTo>
                    <a:pt x="73" y="167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59" y="182"/>
                  </a:lnTo>
                  <a:lnTo>
                    <a:pt x="50" y="187"/>
                  </a:lnTo>
                  <a:lnTo>
                    <a:pt x="43" y="191"/>
                  </a:lnTo>
                  <a:lnTo>
                    <a:pt x="35" y="192"/>
                  </a:lnTo>
                  <a:lnTo>
                    <a:pt x="35" y="192"/>
                  </a:lnTo>
                  <a:lnTo>
                    <a:pt x="27" y="191"/>
                  </a:lnTo>
                  <a:lnTo>
                    <a:pt x="19" y="189"/>
                  </a:lnTo>
                  <a:lnTo>
                    <a:pt x="10" y="184"/>
                  </a:lnTo>
                  <a:lnTo>
                    <a:pt x="0" y="177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1" y="176"/>
                  </a:lnTo>
                  <a:lnTo>
                    <a:pt x="20" y="177"/>
                  </a:lnTo>
                  <a:lnTo>
                    <a:pt x="20" y="177"/>
                  </a:lnTo>
                  <a:lnTo>
                    <a:pt x="30" y="176"/>
                  </a:lnTo>
                  <a:lnTo>
                    <a:pt x="40" y="174"/>
                  </a:lnTo>
                  <a:lnTo>
                    <a:pt x="49" y="169"/>
                  </a:lnTo>
                  <a:lnTo>
                    <a:pt x="58" y="161"/>
                  </a:lnTo>
                  <a:lnTo>
                    <a:pt x="58" y="161"/>
                  </a:lnTo>
                  <a:lnTo>
                    <a:pt x="64" y="155"/>
                  </a:lnTo>
                  <a:lnTo>
                    <a:pt x="69" y="148"/>
                  </a:lnTo>
                  <a:lnTo>
                    <a:pt x="71" y="143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1" y="133"/>
                  </a:lnTo>
                  <a:lnTo>
                    <a:pt x="69" y="130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92" y="93"/>
                  </a:lnTo>
                  <a:lnTo>
                    <a:pt x="121" y="86"/>
                  </a:lnTo>
                  <a:lnTo>
                    <a:pt x="121" y="86"/>
                  </a:lnTo>
                  <a:close/>
                  <a:moveTo>
                    <a:pt x="156" y="60"/>
                  </a:moveTo>
                  <a:lnTo>
                    <a:pt x="156" y="60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60" y="39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2" y="54"/>
                  </a:lnTo>
                  <a:lnTo>
                    <a:pt x="156" y="60"/>
                  </a:lnTo>
                  <a:lnTo>
                    <a:pt x="156" y="60"/>
                  </a:lnTo>
                  <a:close/>
                  <a:moveTo>
                    <a:pt x="165" y="29"/>
                  </a:moveTo>
                  <a:lnTo>
                    <a:pt x="165" y="29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67" y="8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0" y="23"/>
                  </a:lnTo>
                  <a:lnTo>
                    <a:pt x="165" y="29"/>
                  </a:lnTo>
                  <a:lnTo>
                    <a:pt x="165" y="29"/>
                  </a:lnTo>
                  <a:close/>
                  <a:moveTo>
                    <a:pt x="185" y="58"/>
                  </a:moveTo>
                  <a:lnTo>
                    <a:pt x="185" y="58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87" y="36"/>
                  </a:lnTo>
                  <a:lnTo>
                    <a:pt x="196" y="45"/>
                  </a:lnTo>
                  <a:lnTo>
                    <a:pt x="196" y="45"/>
                  </a:lnTo>
                  <a:lnTo>
                    <a:pt x="190" y="53"/>
                  </a:lnTo>
                  <a:lnTo>
                    <a:pt x="185" y="58"/>
                  </a:lnTo>
                  <a:lnTo>
                    <a:pt x="185" y="5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" name="Freeform 80"/>
            <p:cNvSpPr>
              <a:spLocks noEditPoints="1"/>
            </p:cNvSpPr>
            <p:nvPr userDrawn="1"/>
          </p:nvSpPr>
          <p:spPr bwMode="auto">
            <a:xfrm>
              <a:off x="5011" y="790"/>
              <a:ext cx="50" cy="83"/>
            </a:xfrm>
            <a:custGeom>
              <a:avLst/>
              <a:gdLst>
                <a:gd name="T0" fmla="*/ 45 w 99"/>
                <a:gd name="T1" fmla="*/ 140 h 166"/>
                <a:gd name="T2" fmla="*/ 30 w 99"/>
                <a:gd name="T3" fmla="*/ 149 h 166"/>
                <a:gd name="T4" fmla="*/ 11 w 99"/>
                <a:gd name="T5" fmla="*/ 152 h 166"/>
                <a:gd name="T6" fmla="*/ 10 w 99"/>
                <a:gd name="T7" fmla="*/ 152 h 166"/>
                <a:gd name="T8" fmla="*/ 1 w 99"/>
                <a:gd name="T9" fmla="*/ 149 h 166"/>
                <a:gd name="T10" fmla="*/ 0 w 99"/>
                <a:gd name="T11" fmla="*/ 142 h 166"/>
                <a:gd name="T12" fmla="*/ 0 w 99"/>
                <a:gd name="T13" fmla="*/ 140 h 166"/>
                <a:gd name="T14" fmla="*/ 5 w 99"/>
                <a:gd name="T15" fmla="*/ 133 h 166"/>
                <a:gd name="T16" fmla="*/ 11 w 99"/>
                <a:gd name="T17" fmla="*/ 133 h 166"/>
                <a:gd name="T18" fmla="*/ 21 w 99"/>
                <a:gd name="T19" fmla="*/ 132 h 166"/>
                <a:gd name="T20" fmla="*/ 38 w 99"/>
                <a:gd name="T21" fmla="*/ 127 h 166"/>
                <a:gd name="T22" fmla="*/ 44 w 99"/>
                <a:gd name="T23" fmla="*/ 122 h 166"/>
                <a:gd name="T24" fmla="*/ 41 w 99"/>
                <a:gd name="T25" fmla="*/ 43 h 166"/>
                <a:gd name="T26" fmla="*/ 40 w 99"/>
                <a:gd name="T27" fmla="*/ 20 h 166"/>
                <a:gd name="T28" fmla="*/ 40 w 99"/>
                <a:gd name="T29" fmla="*/ 14 h 166"/>
                <a:gd name="T30" fmla="*/ 44 w 99"/>
                <a:gd name="T31" fmla="*/ 8 h 166"/>
                <a:gd name="T32" fmla="*/ 53 w 99"/>
                <a:gd name="T33" fmla="*/ 0 h 166"/>
                <a:gd name="T34" fmla="*/ 54 w 99"/>
                <a:gd name="T35" fmla="*/ 1 h 166"/>
                <a:gd name="T36" fmla="*/ 54 w 99"/>
                <a:gd name="T37" fmla="*/ 6 h 166"/>
                <a:gd name="T38" fmla="*/ 56 w 99"/>
                <a:gd name="T39" fmla="*/ 22 h 166"/>
                <a:gd name="T40" fmla="*/ 64 w 99"/>
                <a:gd name="T41" fmla="*/ 37 h 166"/>
                <a:gd name="T42" fmla="*/ 54 w 99"/>
                <a:gd name="T43" fmla="*/ 44 h 166"/>
                <a:gd name="T44" fmla="*/ 56 w 99"/>
                <a:gd name="T45" fmla="*/ 116 h 166"/>
                <a:gd name="T46" fmla="*/ 56 w 99"/>
                <a:gd name="T47" fmla="*/ 116 h 166"/>
                <a:gd name="T48" fmla="*/ 75 w 99"/>
                <a:gd name="T49" fmla="*/ 111 h 166"/>
                <a:gd name="T50" fmla="*/ 80 w 99"/>
                <a:gd name="T51" fmla="*/ 111 h 166"/>
                <a:gd name="T52" fmla="*/ 89 w 99"/>
                <a:gd name="T53" fmla="*/ 115 h 166"/>
                <a:gd name="T54" fmla="*/ 93 w 99"/>
                <a:gd name="T55" fmla="*/ 118 h 166"/>
                <a:gd name="T56" fmla="*/ 98 w 99"/>
                <a:gd name="T57" fmla="*/ 127 h 166"/>
                <a:gd name="T58" fmla="*/ 99 w 99"/>
                <a:gd name="T59" fmla="*/ 139 h 166"/>
                <a:gd name="T60" fmla="*/ 99 w 99"/>
                <a:gd name="T61" fmla="*/ 145 h 166"/>
                <a:gd name="T62" fmla="*/ 95 w 99"/>
                <a:gd name="T63" fmla="*/ 156 h 166"/>
                <a:gd name="T64" fmla="*/ 88 w 99"/>
                <a:gd name="T65" fmla="*/ 162 h 166"/>
                <a:gd name="T66" fmla="*/ 80 w 99"/>
                <a:gd name="T67" fmla="*/ 166 h 166"/>
                <a:gd name="T68" fmla="*/ 77 w 99"/>
                <a:gd name="T69" fmla="*/ 166 h 166"/>
                <a:gd name="T70" fmla="*/ 66 w 99"/>
                <a:gd name="T71" fmla="*/ 165 h 166"/>
                <a:gd name="T72" fmla="*/ 58 w 99"/>
                <a:gd name="T73" fmla="*/ 159 h 166"/>
                <a:gd name="T74" fmla="*/ 51 w 99"/>
                <a:gd name="T75" fmla="*/ 150 h 166"/>
                <a:gd name="T76" fmla="*/ 45 w 99"/>
                <a:gd name="T77" fmla="*/ 140 h 166"/>
                <a:gd name="T78" fmla="*/ 83 w 99"/>
                <a:gd name="T79" fmla="*/ 151 h 166"/>
                <a:gd name="T80" fmla="*/ 90 w 99"/>
                <a:gd name="T81" fmla="*/ 147 h 166"/>
                <a:gd name="T82" fmla="*/ 89 w 99"/>
                <a:gd name="T83" fmla="*/ 144 h 166"/>
                <a:gd name="T84" fmla="*/ 84 w 99"/>
                <a:gd name="T85" fmla="*/ 135 h 166"/>
                <a:gd name="T86" fmla="*/ 83 w 99"/>
                <a:gd name="T87" fmla="*/ 132 h 166"/>
                <a:gd name="T88" fmla="*/ 75 w 99"/>
                <a:gd name="T89" fmla="*/ 128 h 166"/>
                <a:gd name="T90" fmla="*/ 72 w 99"/>
                <a:gd name="T91" fmla="*/ 127 h 166"/>
                <a:gd name="T92" fmla="*/ 59 w 99"/>
                <a:gd name="T93" fmla="*/ 131 h 166"/>
                <a:gd name="T94" fmla="*/ 63 w 99"/>
                <a:gd name="T95" fmla="*/ 139 h 166"/>
                <a:gd name="T96" fmla="*/ 75 w 99"/>
                <a:gd name="T97" fmla="*/ 149 h 166"/>
                <a:gd name="T98" fmla="*/ 83 w 99"/>
                <a:gd name="T99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166">
                  <a:moveTo>
                    <a:pt x="45" y="140"/>
                  </a:moveTo>
                  <a:lnTo>
                    <a:pt x="45" y="140"/>
                  </a:lnTo>
                  <a:lnTo>
                    <a:pt x="38" y="145"/>
                  </a:lnTo>
                  <a:lnTo>
                    <a:pt x="30" y="149"/>
                  </a:lnTo>
                  <a:lnTo>
                    <a:pt x="21" y="151"/>
                  </a:lnTo>
                  <a:lnTo>
                    <a:pt x="11" y="152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5" y="151"/>
                  </a:lnTo>
                  <a:lnTo>
                    <a:pt x="1" y="149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1" y="136"/>
                  </a:lnTo>
                  <a:lnTo>
                    <a:pt x="5" y="133"/>
                  </a:lnTo>
                  <a:lnTo>
                    <a:pt x="10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21" y="132"/>
                  </a:lnTo>
                  <a:lnTo>
                    <a:pt x="30" y="130"/>
                  </a:lnTo>
                  <a:lnTo>
                    <a:pt x="38" y="127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41" y="81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41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15"/>
                  </a:lnTo>
                  <a:lnTo>
                    <a:pt x="56" y="22"/>
                  </a:lnTo>
                  <a:lnTo>
                    <a:pt x="60" y="29"/>
                  </a:lnTo>
                  <a:lnTo>
                    <a:pt x="64" y="3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92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66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80" y="111"/>
                  </a:lnTo>
                  <a:lnTo>
                    <a:pt x="84" y="112"/>
                  </a:lnTo>
                  <a:lnTo>
                    <a:pt x="89" y="115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8" y="127"/>
                  </a:lnTo>
                  <a:lnTo>
                    <a:pt x="99" y="133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9" y="145"/>
                  </a:lnTo>
                  <a:lnTo>
                    <a:pt x="97" y="151"/>
                  </a:lnTo>
                  <a:lnTo>
                    <a:pt x="95" y="156"/>
                  </a:lnTo>
                  <a:lnTo>
                    <a:pt x="92" y="160"/>
                  </a:lnTo>
                  <a:lnTo>
                    <a:pt x="88" y="162"/>
                  </a:lnTo>
                  <a:lnTo>
                    <a:pt x="84" y="165"/>
                  </a:lnTo>
                  <a:lnTo>
                    <a:pt x="80" y="166"/>
                  </a:lnTo>
                  <a:lnTo>
                    <a:pt x="77" y="166"/>
                  </a:lnTo>
                  <a:lnTo>
                    <a:pt x="77" y="166"/>
                  </a:lnTo>
                  <a:lnTo>
                    <a:pt x="72" y="166"/>
                  </a:lnTo>
                  <a:lnTo>
                    <a:pt x="66" y="165"/>
                  </a:lnTo>
                  <a:lnTo>
                    <a:pt x="63" y="162"/>
                  </a:lnTo>
                  <a:lnTo>
                    <a:pt x="58" y="159"/>
                  </a:lnTo>
                  <a:lnTo>
                    <a:pt x="54" y="155"/>
                  </a:lnTo>
                  <a:lnTo>
                    <a:pt x="51" y="150"/>
                  </a:lnTo>
                  <a:lnTo>
                    <a:pt x="45" y="139"/>
                  </a:lnTo>
                  <a:lnTo>
                    <a:pt x="45" y="140"/>
                  </a:lnTo>
                  <a:close/>
                  <a:moveTo>
                    <a:pt x="83" y="151"/>
                  </a:moveTo>
                  <a:lnTo>
                    <a:pt x="83" y="151"/>
                  </a:lnTo>
                  <a:lnTo>
                    <a:pt x="87" y="150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41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83" y="132"/>
                  </a:lnTo>
                  <a:lnTo>
                    <a:pt x="79" y="130"/>
                  </a:lnTo>
                  <a:lnTo>
                    <a:pt x="75" y="128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65" y="128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3" y="139"/>
                  </a:lnTo>
                  <a:lnTo>
                    <a:pt x="69" y="145"/>
                  </a:lnTo>
                  <a:lnTo>
                    <a:pt x="75" y="149"/>
                  </a:lnTo>
                  <a:lnTo>
                    <a:pt x="83" y="151"/>
                  </a:lnTo>
                  <a:lnTo>
                    <a:pt x="83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" name="Freeform 81"/>
            <p:cNvSpPr>
              <a:spLocks/>
            </p:cNvSpPr>
            <p:nvPr userDrawn="1"/>
          </p:nvSpPr>
          <p:spPr bwMode="auto">
            <a:xfrm>
              <a:off x="5073" y="791"/>
              <a:ext cx="9" cy="76"/>
            </a:xfrm>
            <a:custGeom>
              <a:avLst/>
              <a:gdLst>
                <a:gd name="T0" fmla="*/ 3 w 19"/>
                <a:gd name="T1" fmla="*/ 151 h 151"/>
                <a:gd name="T2" fmla="*/ 3 w 19"/>
                <a:gd name="T3" fmla="*/ 151 h 151"/>
                <a:gd name="T4" fmla="*/ 5 w 19"/>
                <a:gd name="T5" fmla="*/ 136 h 151"/>
                <a:gd name="T6" fmla="*/ 5 w 19"/>
                <a:gd name="T7" fmla="*/ 121 h 151"/>
                <a:gd name="T8" fmla="*/ 5 w 19"/>
                <a:gd name="T9" fmla="*/ 107 h 151"/>
                <a:gd name="T10" fmla="*/ 5 w 19"/>
                <a:gd name="T11" fmla="*/ 107 h 151"/>
                <a:gd name="T12" fmla="*/ 4 w 19"/>
                <a:gd name="T13" fmla="*/ 85 h 151"/>
                <a:gd name="T14" fmla="*/ 3 w 19"/>
                <a:gd name="T15" fmla="*/ 60 h 151"/>
                <a:gd name="T16" fmla="*/ 0 w 19"/>
                <a:gd name="T17" fmla="*/ 16 h 151"/>
                <a:gd name="T18" fmla="*/ 0 w 19"/>
                <a:gd name="T19" fmla="*/ 16 h 151"/>
                <a:gd name="T20" fmla="*/ 6 w 19"/>
                <a:gd name="T21" fmla="*/ 7 h 151"/>
                <a:gd name="T22" fmla="*/ 14 w 19"/>
                <a:gd name="T23" fmla="*/ 0 h 151"/>
                <a:gd name="T24" fmla="*/ 15 w 19"/>
                <a:gd name="T25" fmla="*/ 1 h 151"/>
                <a:gd name="T26" fmla="*/ 15 w 19"/>
                <a:gd name="T27" fmla="*/ 1 h 151"/>
                <a:gd name="T28" fmla="*/ 16 w 19"/>
                <a:gd name="T29" fmla="*/ 25 h 151"/>
                <a:gd name="T30" fmla="*/ 18 w 19"/>
                <a:gd name="T31" fmla="*/ 51 h 151"/>
                <a:gd name="T32" fmla="*/ 19 w 19"/>
                <a:gd name="T33" fmla="*/ 104 h 151"/>
                <a:gd name="T34" fmla="*/ 19 w 19"/>
                <a:gd name="T35" fmla="*/ 104 h 151"/>
                <a:gd name="T36" fmla="*/ 18 w 19"/>
                <a:gd name="T37" fmla="*/ 128 h 151"/>
                <a:gd name="T38" fmla="*/ 18 w 19"/>
                <a:gd name="T39" fmla="*/ 128 h 151"/>
                <a:gd name="T40" fmla="*/ 16 w 19"/>
                <a:gd name="T41" fmla="*/ 133 h 151"/>
                <a:gd name="T42" fmla="*/ 14 w 19"/>
                <a:gd name="T43" fmla="*/ 140 h 151"/>
                <a:gd name="T44" fmla="*/ 10 w 19"/>
                <a:gd name="T45" fmla="*/ 145 h 151"/>
                <a:gd name="T46" fmla="*/ 5 w 19"/>
                <a:gd name="T47" fmla="*/ 151 h 151"/>
                <a:gd name="T48" fmla="*/ 3 w 19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51">
                  <a:moveTo>
                    <a:pt x="3" y="151"/>
                  </a:moveTo>
                  <a:lnTo>
                    <a:pt x="3" y="151"/>
                  </a:lnTo>
                  <a:lnTo>
                    <a:pt x="5" y="136"/>
                  </a:lnTo>
                  <a:lnTo>
                    <a:pt x="5" y="121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4" y="85"/>
                  </a:lnTo>
                  <a:lnTo>
                    <a:pt x="3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25"/>
                  </a:lnTo>
                  <a:lnTo>
                    <a:pt x="18" y="51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6" y="133"/>
                  </a:lnTo>
                  <a:lnTo>
                    <a:pt x="14" y="140"/>
                  </a:lnTo>
                  <a:lnTo>
                    <a:pt x="10" y="145"/>
                  </a:lnTo>
                  <a:lnTo>
                    <a:pt x="5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0" name="Freeform 82"/>
            <p:cNvSpPr>
              <a:spLocks/>
            </p:cNvSpPr>
            <p:nvPr userDrawn="1"/>
          </p:nvSpPr>
          <p:spPr bwMode="auto">
            <a:xfrm>
              <a:off x="3882" y="695"/>
              <a:ext cx="47" cy="55"/>
            </a:xfrm>
            <a:custGeom>
              <a:avLst/>
              <a:gdLst>
                <a:gd name="T0" fmla="*/ 10 w 93"/>
                <a:gd name="T1" fmla="*/ 96 h 111"/>
                <a:gd name="T2" fmla="*/ 10 w 93"/>
                <a:gd name="T3" fmla="*/ 96 h 111"/>
                <a:gd name="T4" fmla="*/ 11 w 93"/>
                <a:gd name="T5" fmla="*/ 95 h 111"/>
                <a:gd name="T6" fmla="*/ 14 w 93"/>
                <a:gd name="T7" fmla="*/ 93 h 111"/>
                <a:gd name="T8" fmla="*/ 15 w 93"/>
                <a:gd name="T9" fmla="*/ 91 h 111"/>
                <a:gd name="T10" fmla="*/ 16 w 93"/>
                <a:gd name="T11" fmla="*/ 88 h 111"/>
                <a:gd name="T12" fmla="*/ 16 w 93"/>
                <a:gd name="T13" fmla="*/ 17 h 111"/>
                <a:gd name="T14" fmla="*/ 1 w 93"/>
                <a:gd name="T15" fmla="*/ 17 h 111"/>
                <a:gd name="T16" fmla="*/ 1 w 93"/>
                <a:gd name="T17" fmla="*/ 0 h 111"/>
                <a:gd name="T18" fmla="*/ 93 w 93"/>
                <a:gd name="T19" fmla="*/ 0 h 111"/>
                <a:gd name="T20" fmla="*/ 93 w 93"/>
                <a:gd name="T21" fmla="*/ 111 h 111"/>
                <a:gd name="T22" fmla="*/ 78 w 93"/>
                <a:gd name="T23" fmla="*/ 111 h 111"/>
                <a:gd name="T24" fmla="*/ 78 w 93"/>
                <a:gd name="T25" fmla="*/ 17 h 111"/>
                <a:gd name="T26" fmla="*/ 31 w 93"/>
                <a:gd name="T27" fmla="*/ 17 h 111"/>
                <a:gd name="T28" fmla="*/ 31 w 93"/>
                <a:gd name="T29" fmla="*/ 92 h 111"/>
                <a:gd name="T30" fmla="*/ 31 w 93"/>
                <a:gd name="T31" fmla="*/ 92 h 111"/>
                <a:gd name="T32" fmla="*/ 31 w 93"/>
                <a:gd name="T33" fmla="*/ 95 h 111"/>
                <a:gd name="T34" fmla="*/ 30 w 93"/>
                <a:gd name="T35" fmla="*/ 98 h 111"/>
                <a:gd name="T36" fmla="*/ 25 w 93"/>
                <a:gd name="T37" fmla="*/ 105 h 111"/>
                <a:gd name="T38" fmla="*/ 19 w 93"/>
                <a:gd name="T39" fmla="*/ 110 h 111"/>
                <a:gd name="T40" fmla="*/ 16 w 93"/>
                <a:gd name="T41" fmla="*/ 111 h 111"/>
                <a:gd name="T42" fmla="*/ 12 w 93"/>
                <a:gd name="T43" fmla="*/ 111 h 111"/>
                <a:gd name="T44" fmla="*/ 0 w 93"/>
                <a:gd name="T45" fmla="*/ 111 h 111"/>
                <a:gd name="T46" fmla="*/ 0 w 93"/>
                <a:gd name="T47" fmla="*/ 96 h 111"/>
                <a:gd name="T48" fmla="*/ 10 w 93"/>
                <a:gd name="T49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11">
                  <a:moveTo>
                    <a:pt x="10" y="96"/>
                  </a:moveTo>
                  <a:lnTo>
                    <a:pt x="10" y="96"/>
                  </a:lnTo>
                  <a:lnTo>
                    <a:pt x="11" y="95"/>
                  </a:lnTo>
                  <a:lnTo>
                    <a:pt x="14" y="93"/>
                  </a:lnTo>
                  <a:lnTo>
                    <a:pt x="15" y="91"/>
                  </a:lnTo>
                  <a:lnTo>
                    <a:pt x="16" y="88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3" y="0"/>
                  </a:lnTo>
                  <a:lnTo>
                    <a:pt x="93" y="111"/>
                  </a:lnTo>
                  <a:lnTo>
                    <a:pt x="78" y="111"/>
                  </a:lnTo>
                  <a:lnTo>
                    <a:pt x="78" y="17"/>
                  </a:lnTo>
                  <a:lnTo>
                    <a:pt x="31" y="17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30" y="98"/>
                  </a:lnTo>
                  <a:lnTo>
                    <a:pt x="25" y="105"/>
                  </a:lnTo>
                  <a:lnTo>
                    <a:pt x="19" y="110"/>
                  </a:lnTo>
                  <a:lnTo>
                    <a:pt x="16" y="111"/>
                  </a:lnTo>
                  <a:lnTo>
                    <a:pt x="12" y="111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10" y="9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1" name="Freeform 83"/>
            <p:cNvSpPr>
              <a:spLocks/>
            </p:cNvSpPr>
            <p:nvPr userDrawn="1"/>
          </p:nvSpPr>
          <p:spPr bwMode="auto">
            <a:xfrm>
              <a:off x="3942" y="695"/>
              <a:ext cx="17" cy="27"/>
            </a:xfrm>
            <a:custGeom>
              <a:avLst/>
              <a:gdLst>
                <a:gd name="T0" fmla="*/ 18 w 33"/>
                <a:gd name="T1" fmla="*/ 56 h 56"/>
                <a:gd name="T2" fmla="*/ 18 w 33"/>
                <a:gd name="T3" fmla="*/ 17 h 56"/>
                <a:gd name="T4" fmla="*/ 0 w 33"/>
                <a:gd name="T5" fmla="*/ 17 h 56"/>
                <a:gd name="T6" fmla="*/ 0 w 33"/>
                <a:gd name="T7" fmla="*/ 0 h 56"/>
                <a:gd name="T8" fmla="*/ 33 w 33"/>
                <a:gd name="T9" fmla="*/ 0 h 56"/>
                <a:gd name="T10" fmla="*/ 33 w 33"/>
                <a:gd name="T11" fmla="*/ 56 h 56"/>
                <a:gd name="T12" fmla="*/ 18 w 3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6">
                  <a:moveTo>
                    <a:pt x="18" y="56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6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2" name="Freeform 84"/>
            <p:cNvSpPr>
              <a:spLocks/>
            </p:cNvSpPr>
            <p:nvPr userDrawn="1"/>
          </p:nvSpPr>
          <p:spPr bwMode="auto">
            <a:xfrm>
              <a:off x="3970" y="679"/>
              <a:ext cx="38" cy="71"/>
            </a:xfrm>
            <a:custGeom>
              <a:avLst/>
              <a:gdLst>
                <a:gd name="T0" fmla="*/ 46 w 77"/>
                <a:gd name="T1" fmla="*/ 142 h 142"/>
                <a:gd name="T2" fmla="*/ 30 w 77"/>
                <a:gd name="T3" fmla="*/ 142 h 142"/>
                <a:gd name="T4" fmla="*/ 60 w 77"/>
                <a:gd name="T5" fmla="*/ 48 h 142"/>
                <a:gd name="T6" fmla="*/ 0 w 77"/>
                <a:gd name="T7" fmla="*/ 48 h 142"/>
                <a:gd name="T8" fmla="*/ 0 w 77"/>
                <a:gd name="T9" fmla="*/ 0 h 142"/>
                <a:gd name="T10" fmla="*/ 15 w 77"/>
                <a:gd name="T11" fmla="*/ 0 h 142"/>
                <a:gd name="T12" fmla="*/ 15 w 77"/>
                <a:gd name="T13" fmla="*/ 31 h 142"/>
                <a:gd name="T14" fmla="*/ 77 w 77"/>
                <a:gd name="T15" fmla="*/ 31 h 142"/>
                <a:gd name="T16" fmla="*/ 77 w 77"/>
                <a:gd name="T17" fmla="*/ 46 h 142"/>
                <a:gd name="T18" fmla="*/ 46 w 77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2">
                  <a:moveTo>
                    <a:pt x="46" y="142"/>
                  </a:moveTo>
                  <a:lnTo>
                    <a:pt x="30" y="142"/>
                  </a:lnTo>
                  <a:lnTo>
                    <a:pt x="6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3" name="Freeform 85"/>
            <p:cNvSpPr>
              <a:spLocks/>
            </p:cNvSpPr>
            <p:nvPr userDrawn="1"/>
          </p:nvSpPr>
          <p:spPr bwMode="auto">
            <a:xfrm>
              <a:off x="4022" y="695"/>
              <a:ext cx="42" cy="55"/>
            </a:xfrm>
            <a:custGeom>
              <a:avLst/>
              <a:gdLst>
                <a:gd name="T0" fmla="*/ 54 w 83"/>
                <a:gd name="T1" fmla="*/ 17 h 111"/>
                <a:gd name="T2" fmla="*/ 46 w 83"/>
                <a:gd name="T3" fmla="*/ 56 h 111"/>
                <a:gd name="T4" fmla="*/ 31 w 83"/>
                <a:gd name="T5" fmla="*/ 56 h 111"/>
                <a:gd name="T6" fmla="*/ 43 w 83"/>
                <a:gd name="T7" fmla="*/ 0 h 111"/>
                <a:gd name="T8" fmla="*/ 58 w 83"/>
                <a:gd name="T9" fmla="*/ 0 h 111"/>
                <a:gd name="T10" fmla="*/ 58 w 83"/>
                <a:gd name="T11" fmla="*/ 0 h 111"/>
                <a:gd name="T12" fmla="*/ 63 w 83"/>
                <a:gd name="T13" fmla="*/ 1 h 111"/>
                <a:gd name="T14" fmla="*/ 67 w 83"/>
                <a:gd name="T15" fmla="*/ 3 h 111"/>
                <a:gd name="T16" fmla="*/ 71 w 83"/>
                <a:gd name="T17" fmla="*/ 5 h 111"/>
                <a:gd name="T18" fmla="*/ 75 w 83"/>
                <a:gd name="T19" fmla="*/ 9 h 111"/>
                <a:gd name="T20" fmla="*/ 78 w 83"/>
                <a:gd name="T21" fmla="*/ 13 h 111"/>
                <a:gd name="T22" fmla="*/ 81 w 83"/>
                <a:gd name="T23" fmla="*/ 17 h 111"/>
                <a:gd name="T24" fmla="*/ 82 w 83"/>
                <a:gd name="T25" fmla="*/ 20 h 111"/>
                <a:gd name="T26" fmla="*/ 83 w 83"/>
                <a:gd name="T27" fmla="*/ 25 h 111"/>
                <a:gd name="T28" fmla="*/ 83 w 83"/>
                <a:gd name="T29" fmla="*/ 86 h 111"/>
                <a:gd name="T30" fmla="*/ 83 w 83"/>
                <a:gd name="T31" fmla="*/ 86 h 111"/>
                <a:gd name="T32" fmla="*/ 82 w 83"/>
                <a:gd name="T33" fmla="*/ 91 h 111"/>
                <a:gd name="T34" fmla="*/ 81 w 83"/>
                <a:gd name="T35" fmla="*/ 95 h 111"/>
                <a:gd name="T36" fmla="*/ 78 w 83"/>
                <a:gd name="T37" fmla="*/ 100 h 111"/>
                <a:gd name="T38" fmla="*/ 75 w 83"/>
                <a:gd name="T39" fmla="*/ 103 h 111"/>
                <a:gd name="T40" fmla="*/ 71 w 83"/>
                <a:gd name="T41" fmla="*/ 106 h 111"/>
                <a:gd name="T42" fmla="*/ 67 w 83"/>
                <a:gd name="T43" fmla="*/ 108 h 111"/>
                <a:gd name="T44" fmla="*/ 63 w 83"/>
                <a:gd name="T45" fmla="*/ 111 h 111"/>
                <a:gd name="T46" fmla="*/ 58 w 83"/>
                <a:gd name="T47" fmla="*/ 111 h 111"/>
                <a:gd name="T48" fmla="*/ 0 w 83"/>
                <a:gd name="T49" fmla="*/ 111 h 111"/>
                <a:gd name="T50" fmla="*/ 0 w 83"/>
                <a:gd name="T51" fmla="*/ 0 h 111"/>
                <a:gd name="T52" fmla="*/ 15 w 83"/>
                <a:gd name="T53" fmla="*/ 0 h 111"/>
                <a:gd name="T54" fmla="*/ 15 w 83"/>
                <a:gd name="T55" fmla="*/ 96 h 111"/>
                <a:gd name="T56" fmla="*/ 59 w 83"/>
                <a:gd name="T57" fmla="*/ 96 h 111"/>
                <a:gd name="T58" fmla="*/ 59 w 83"/>
                <a:gd name="T59" fmla="*/ 96 h 111"/>
                <a:gd name="T60" fmla="*/ 62 w 83"/>
                <a:gd name="T61" fmla="*/ 95 h 111"/>
                <a:gd name="T62" fmla="*/ 65 w 83"/>
                <a:gd name="T63" fmla="*/ 92 h 111"/>
                <a:gd name="T64" fmla="*/ 67 w 83"/>
                <a:gd name="T65" fmla="*/ 89 h 111"/>
                <a:gd name="T66" fmla="*/ 68 w 83"/>
                <a:gd name="T67" fmla="*/ 87 h 111"/>
                <a:gd name="T68" fmla="*/ 68 w 83"/>
                <a:gd name="T69" fmla="*/ 25 h 111"/>
                <a:gd name="T70" fmla="*/ 68 w 83"/>
                <a:gd name="T71" fmla="*/ 25 h 111"/>
                <a:gd name="T72" fmla="*/ 67 w 83"/>
                <a:gd name="T73" fmla="*/ 22 h 111"/>
                <a:gd name="T74" fmla="*/ 65 w 83"/>
                <a:gd name="T75" fmla="*/ 19 h 111"/>
                <a:gd name="T76" fmla="*/ 62 w 83"/>
                <a:gd name="T77" fmla="*/ 17 h 111"/>
                <a:gd name="T78" fmla="*/ 59 w 83"/>
                <a:gd name="T79" fmla="*/ 17 h 111"/>
                <a:gd name="T80" fmla="*/ 54 w 83"/>
                <a:gd name="T8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11">
                  <a:moveTo>
                    <a:pt x="54" y="17"/>
                  </a:moveTo>
                  <a:lnTo>
                    <a:pt x="46" y="56"/>
                  </a:lnTo>
                  <a:lnTo>
                    <a:pt x="31" y="5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71" y="5"/>
                  </a:lnTo>
                  <a:lnTo>
                    <a:pt x="75" y="9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3" y="25"/>
                  </a:lnTo>
                  <a:lnTo>
                    <a:pt x="83" y="86"/>
                  </a:lnTo>
                  <a:lnTo>
                    <a:pt x="83" y="86"/>
                  </a:lnTo>
                  <a:lnTo>
                    <a:pt x="82" y="91"/>
                  </a:lnTo>
                  <a:lnTo>
                    <a:pt x="81" y="95"/>
                  </a:lnTo>
                  <a:lnTo>
                    <a:pt x="78" y="100"/>
                  </a:lnTo>
                  <a:lnTo>
                    <a:pt x="75" y="103"/>
                  </a:lnTo>
                  <a:lnTo>
                    <a:pt x="71" y="106"/>
                  </a:lnTo>
                  <a:lnTo>
                    <a:pt x="67" y="108"/>
                  </a:lnTo>
                  <a:lnTo>
                    <a:pt x="63" y="111"/>
                  </a:lnTo>
                  <a:lnTo>
                    <a:pt x="5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62" y="95"/>
                  </a:lnTo>
                  <a:lnTo>
                    <a:pt x="65" y="92"/>
                  </a:lnTo>
                  <a:lnTo>
                    <a:pt x="67" y="89"/>
                  </a:lnTo>
                  <a:lnTo>
                    <a:pt x="68" y="8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2"/>
                  </a:lnTo>
                  <a:lnTo>
                    <a:pt x="65" y="19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4" name="Freeform 86"/>
            <p:cNvSpPr>
              <a:spLocks/>
            </p:cNvSpPr>
            <p:nvPr userDrawn="1"/>
          </p:nvSpPr>
          <p:spPr bwMode="auto">
            <a:xfrm>
              <a:off x="4076" y="695"/>
              <a:ext cx="17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5" name="Freeform 87"/>
            <p:cNvSpPr>
              <a:spLocks/>
            </p:cNvSpPr>
            <p:nvPr userDrawn="1"/>
          </p:nvSpPr>
          <p:spPr bwMode="auto">
            <a:xfrm>
              <a:off x="4104" y="695"/>
              <a:ext cx="26" cy="55"/>
            </a:xfrm>
            <a:custGeom>
              <a:avLst/>
              <a:gdLst>
                <a:gd name="T0" fmla="*/ 38 w 52"/>
                <a:gd name="T1" fmla="*/ 111 h 111"/>
                <a:gd name="T2" fmla="*/ 34 w 52"/>
                <a:gd name="T3" fmla="*/ 91 h 111"/>
                <a:gd name="T4" fmla="*/ 23 w 52"/>
                <a:gd name="T5" fmla="*/ 107 h 111"/>
                <a:gd name="T6" fmla="*/ 23 w 52"/>
                <a:gd name="T7" fmla="*/ 107 h 111"/>
                <a:gd name="T8" fmla="*/ 19 w 52"/>
                <a:gd name="T9" fmla="*/ 110 h 111"/>
                <a:gd name="T10" fmla="*/ 14 w 52"/>
                <a:gd name="T11" fmla="*/ 111 h 111"/>
                <a:gd name="T12" fmla="*/ 0 w 52"/>
                <a:gd name="T13" fmla="*/ 111 h 111"/>
                <a:gd name="T14" fmla="*/ 0 w 52"/>
                <a:gd name="T15" fmla="*/ 96 h 111"/>
                <a:gd name="T16" fmla="*/ 14 w 52"/>
                <a:gd name="T17" fmla="*/ 96 h 111"/>
                <a:gd name="T18" fmla="*/ 30 w 52"/>
                <a:gd name="T19" fmla="*/ 74 h 111"/>
                <a:gd name="T20" fmla="*/ 30 w 52"/>
                <a:gd name="T21" fmla="*/ 17 h 111"/>
                <a:gd name="T22" fmla="*/ 10 w 52"/>
                <a:gd name="T23" fmla="*/ 17 h 111"/>
                <a:gd name="T24" fmla="*/ 10 w 52"/>
                <a:gd name="T25" fmla="*/ 0 h 111"/>
                <a:gd name="T26" fmla="*/ 47 w 52"/>
                <a:gd name="T27" fmla="*/ 0 h 111"/>
                <a:gd name="T28" fmla="*/ 47 w 52"/>
                <a:gd name="T29" fmla="*/ 78 h 111"/>
                <a:gd name="T30" fmla="*/ 52 w 52"/>
                <a:gd name="T31" fmla="*/ 111 h 111"/>
                <a:gd name="T32" fmla="*/ 38 w 52"/>
                <a:gd name="T3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11">
                  <a:moveTo>
                    <a:pt x="38" y="111"/>
                  </a:moveTo>
                  <a:lnTo>
                    <a:pt x="34" y="91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19" y="110"/>
                  </a:lnTo>
                  <a:lnTo>
                    <a:pt x="14" y="111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14" y="96"/>
                  </a:lnTo>
                  <a:lnTo>
                    <a:pt x="30" y="74"/>
                  </a:lnTo>
                  <a:lnTo>
                    <a:pt x="3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47" y="0"/>
                  </a:lnTo>
                  <a:lnTo>
                    <a:pt x="47" y="78"/>
                  </a:lnTo>
                  <a:lnTo>
                    <a:pt x="52" y="111"/>
                  </a:lnTo>
                  <a:lnTo>
                    <a:pt x="38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6" name="Freeform 88"/>
            <p:cNvSpPr>
              <a:spLocks/>
            </p:cNvSpPr>
            <p:nvPr userDrawn="1"/>
          </p:nvSpPr>
          <p:spPr bwMode="auto">
            <a:xfrm>
              <a:off x="4142" y="695"/>
              <a:ext cx="16" cy="27"/>
            </a:xfrm>
            <a:custGeom>
              <a:avLst/>
              <a:gdLst>
                <a:gd name="T0" fmla="*/ 17 w 33"/>
                <a:gd name="T1" fmla="*/ 56 h 56"/>
                <a:gd name="T2" fmla="*/ 17 w 33"/>
                <a:gd name="T3" fmla="*/ 17 h 56"/>
                <a:gd name="T4" fmla="*/ 0 w 33"/>
                <a:gd name="T5" fmla="*/ 17 h 56"/>
                <a:gd name="T6" fmla="*/ 0 w 33"/>
                <a:gd name="T7" fmla="*/ 0 h 56"/>
                <a:gd name="T8" fmla="*/ 33 w 33"/>
                <a:gd name="T9" fmla="*/ 0 h 56"/>
                <a:gd name="T10" fmla="*/ 33 w 33"/>
                <a:gd name="T11" fmla="*/ 56 h 56"/>
                <a:gd name="T12" fmla="*/ 17 w 3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6">
                  <a:moveTo>
                    <a:pt x="17" y="5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7" name="Freeform 89"/>
            <p:cNvSpPr>
              <a:spLocks/>
            </p:cNvSpPr>
            <p:nvPr userDrawn="1"/>
          </p:nvSpPr>
          <p:spPr bwMode="auto">
            <a:xfrm>
              <a:off x="4170" y="695"/>
              <a:ext cx="42" cy="55"/>
            </a:xfrm>
            <a:custGeom>
              <a:avLst/>
              <a:gdLst>
                <a:gd name="T0" fmla="*/ 72 w 84"/>
                <a:gd name="T1" fmla="*/ 17 h 111"/>
                <a:gd name="T2" fmla="*/ 72 w 84"/>
                <a:gd name="T3" fmla="*/ 111 h 111"/>
                <a:gd name="T4" fmla="*/ 57 w 84"/>
                <a:gd name="T5" fmla="*/ 111 h 111"/>
                <a:gd name="T6" fmla="*/ 57 w 84"/>
                <a:gd name="T7" fmla="*/ 17 h 111"/>
                <a:gd name="T8" fmla="*/ 0 w 84"/>
                <a:gd name="T9" fmla="*/ 17 h 111"/>
                <a:gd name="T10" fmla="*/ 0 w 84"/>
                <a:gd name="T11" fmla="*/ 0 h 111"/>
                <a:gd name="T12" fmla="*/ 84 w 84"/>
                <a:gd name="T13" fmla="*/ 0 h 111"/>
                <a:gd name="T14" fmla="*/ 84 w 84"/>
                <a:gd name="T15" fmla="*/ 17 h 111"/>
                <a:gd name="T16" fmla="*/ 72 w 84"/>
                <a:gd name="T1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1">
                  <a:moveTo>
                    <a:pt x="72" y="17"/>
                  </a:moveTo>
                  <a:lnTo>
                    <a:pt x="72" y="111"/>
                  </a:lnTo>
                  <a:lnTo>
                    <a:pt x="57" y="111"/>
                  </a:lnTo>
                  <a:lnTo>
                    <a:pt x="5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8" name="Freeform 90"/>
            <p:cNvSpPr>
              <a:spLocks noEditPoints="1"/>
            </p:cNvSpPr>
            <p:nvPr userDrawn="1"/>
          </p:nvSpPr>
          <p:spPr bwMode="auto">
            <a:xfrm>
              <a:off x="4254" y="695"/>
              <a:ext cx="40" cy="55"/>
            </a:xfrm>
            <a:custGeom>
              <a:avLst/>
              <a:gdLst>
                <a:gd name="T0" fmla="*/ 64 w 79"/>
                <a:gd name="T1" fmla="*/ 111 h 111"/>
                <a:gd name="T2" fmla="*/ 64 w 79"/>
                <a:gd name="T3" fmla="*/ 17 h 111"/>
                <a:gd name="T4" fmla="*/ 0 w 79"/>
                <a:gd name="T5" fmla="*/ 17 h 111"/>
                <a:gd name="T6" fmla="*/ 0 w 79"/>
                <a:gd name="T7" fmla="*/ 0 h 111"/>
                <a:gd name="T8" fmla="*/ 79 w 79"/>
                <a:gd name="T9" fmla="*/ 0 h 111"/>
                <a:gd name="T10" fmla="*/ 79 w 79"/>
                <a:gd name="T11" fmla="*/ 111 h 111"/>
                <a:gd name="T12" fmla="*/ 64 w 79"/>
                <a:gd name="T13" fmla="*/ 111 h 111"/>
                <a:gd name="T14" fmla="*/ 0 w 79"/>
                <a:gd name="T15" fmla="*/ 111 h 111"/>
                <a:gd name="T16" fmla="*/ 0 w 79"/>
                <a:gd name="T17" fmla="*/ 47 h 111"/>
                <a:gd name="T18" fmla="*/ 16 w 79"/>
                <a:gd name="T19" fmla="*/ 47 h 111"/>
                <a:gd name="T20" fmla="*/ 16 w 79"/>
                <a:gd name="T21" fmla="*/ 111 h 111"/>
                <a:gd name="T22" fmla="*/ 0 w 79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11">
                  <a:moveTo>
                    <a:pt x="64" y="111"/>
                  </a:moveTo>
                  <a:lnTo>
                    <a:pt x="6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111"/>
                  </a:lnTo>
                  <a:lnTo>
                    <a:pt x="64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9" name="Freeform 91"/>
            <p:cNvSpPr>
              <a:spLocks/>
            </p:cNvSpPr>
            <p:nvPr userDrawn="1"/>
          </p:nvSpPr>
          <p:spPr bwMode="auto">
            <a:xfrm>
              <a:off x="4307" y="695"/>
              <a:ext cx="42" cy="55"/>
            </a:xfrm>
            <a:custGeom>
              <a:avLst/>
              <a:gdLst>
                <a:gd name="T0" fmla="*/ 71 w 84"/>
                <a:gd name="T1" fmla="*/ 17 h 111"/>
                <a:gd name="T2" fmla="*/ 71 w 84"/>
                <a:gd name="T3" fmla="*/ 111 h 111"/>
                <a:gd name="T4" fmla="*/ 56 w 84"/>
                <a:gd name="T5" fmla="*/ 111 h 111"/>
                <a:gd name="T6" fmla="*/ 56 w 84"/>
                <a:gd name="T7" fmla="*/ 17 h 111"/>
                <a:gd name="T8" fmla="*/ 0 w 84"/>
                <a:gd name="T9" fmla="*/ 17 h 111"/>
                <a:gd name="T10" fmla="*/ 0 w 84"/>
                <a:gd name="T11" fmla="*/ 0 h 111"/>
                <a:gd name="T12" fmla="*/ 84 w 84"/>
                <a:gd name="T13" fmla="*/ 0 h 111"/>
                <a:gd name="T14" fmla="*/ 84 w 84"/>
                <a:gd name="T15" fmla="*/ 17 h 111"/>
                <a:gd name="T16" fmla="*/ 71 w 84"/>
                <a:gd name="T1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1">
                  <a:moveTo>
                    <a:pt x="71" y="17"/>
                  </a:moveTo>
                  <a:lnTo>
                    <a:pt x="71" y="111"/>
                  </a:lnTo>
                  <a:lnTo>
                    <a:pt x="56" y="111"/>
                  </a:lnTo>
                  <a:lnTo>
                    <a:pt x="5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7"/>
                  </a:lnTo>
                  <a:lnTo>
                    <a:pt x="71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0" name="Freeform 92"/>
            <p:cNvSpPr>
              <a:spLocks/>
            </p:cNvSpPr>
            <p:nvPr userDrawn="1"/>
          </p:nvSpPr>
          <p:spPr bwMode="auto">
            <a:xfrm>
              <a:off x="4361" y="695"/>
              <a:ext cx="17" cy="27"/>
            </a:xfrm>
            <a:custGeom>
              <a:avLst/>
              <a:gdLst>
                <a:gd name="T0" fmla="*/ 17 w 32"/>
                <a:gd name="T1" fmla="*/ 56 h 56"/>
                <a:gd name="T2" fmla="*/ 17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7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7" y="5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1" name="Freeform 93"/>
            <p:cNvSpPr>
              <a:spLocks/>
            </p:cNvSpPr>
            <p:nvPr userDrawn="1"/>
          </p:nvSpPr>
          <p:spPr bwMode="auto">
            <a:xfrm>
              <a:off x="4391" y="695"/>
              <a:ext cx="43" cy="55"/>
            </a:xfrm>
            <a:custGeom>
              <a:avLst/>
              <a:gdLst>
                <a:gd name="T0" fmla="*/ 35 w 86"/>
                <a:gd name="T1" fmla="*/ 17 h 111"/>
                <a:gd name="T2" fmla="*/ 16 w 86"/>
                <a:gd name="T3" fmla="*/ 111 h 111"/>
                <a:gd name="T4" fmla="*/ 0 w 86"/>
                <a:gd name="T5" fmla="*/ 111 h 111"/>
                <a:gd name="T6" fmla="*/ 18 w 86"/>
                <a:gd name="T7" fmla="*/ 29 h 111"/>
                <a:gd name="T8" fmla="*/ 18 w 86"/>
                <a:gd name="T9" fmla="*/ 29 h 111"/>
                <a:gd name="T10" fmla="*/ 19 w 86"/>
                <a:gd name="T11" fmla="*/ 25 h 111"/>
                <a:gd name="T12" fmla="*/ 20 w 86"/>
                <a:gd name="T13" fmla="*/ 22 h 111"/>
                <a:gd name="T14" fmla="*/ 26 w 86"/>
                <a:gd name="T15" fmla="*/ 17 h 111"/>
                <a:gd name="T16" fmla="*/ 1 w 86"/>
                <a:gd name="T17" fmla="*/ 17 h 111"/>
                <a:gd name="T18" fmla="*/ 1 w 86"/>
                <a:gd name="T19" fmla="*/ 0 h 111"/>
                <a:gd name="T20" fmla="*/ 62 w 86"/>
                <a:gd name="T21" fmla="*/ 0 h 111"/>
                <a:gd name="T22" fmla="*/ 62 w 86"/>
                <a:gd name="T23" fmla="*/ 0 h 111"/>
                <a:gd name="T24" fmla="*/ 65 w 86"/>
                <a:gd name="T25" fmla="*/ 1 h 111"/>
                <a:gd name="T26" fmla="*/ 70 w 86"/>
                <a:gd name="T27" fmla="*/ 3 h 111"/>
                <a:gd name="T28" fmla="*/ 74 w 86"/>
                <a:gd name="T29" fmla="*/ 5 h 111"/>
                <a:gd name="T30" fmla="*/ 78 w 86"/>
                <a:gd name="T31" fmla="*/ 9 h 111"/>
                <a:gd name="T32" fmla="*/ 82 w 86"/>
                <a:gd name="T33" fmla="*/ 13 h 111"/>
                <a:gd name="T34" fmla="*/ 84 w 86"/>
                <a:gd name="T35" fmla="*/ 17 h 111"/>
                <a:gd name="T36" fmla="*/ 86 w 86"/>
                <a:gd name="T37" fmla="*/ 20 h 111"/>
                <a:gd name="T38" fmla="*/ 86 w 86"/>
                <a:gd name="T39" fmla="*/ 25 h 111"/>
                <a:gd name="T40" fmla="*/ 86 w 86"/>
                <a:gd name="T41" fmla="*/ 111 h 111"/>
                <a:gd name="T42" fmla="*/ 40 w 86"/>
                <a:gd name="T43" fmla="*/ 111 h 111"/>
                <a:gd name="T44" fmla="*/ 40 w 86"/>
                <a:gd name="T45" fmla="*/ 96 h 111"/>
                <a:gd name="T46" fmla="*/ 70 w 86"/>
                <a:gd name="T47" fmla="*/ 96 h 111"/>
                <a:gd name="T48" fmla="*/ 70 w 86"/>
                <a:gd name="T49" fmla="*/ 25 h 111"/>
                <a:gd name="T50" fmla="*/ 70 w 86"/>
                <a:gd name="T51" fmla="*/ 25 h 111"/>
                <a:gd name="T52" fmla="*/ 69 w 86"/>
                <a:gd name="T53" fmla="*/ 22 h 111"/>
                <a:gd name="T54" fmla="*/ 68 w 86"/>
                <a:gd name="T55" fmla="*/ 19 h 111"/>
                <a:gd name="T56" fmla="*/ 64 w 86"/>
                <a:gd name="T57" fmla="*/ 17 h 111"/>
                <a:gd name="T58" fmla="*/ 62 w 86"/>
                <a:gd name="T59" fmla="*/ 17 h 111"/>
                <a:gd name="T60" fmla="*/ 35 w 86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111">
                  <a:moveTo>
                    <a:pt x="35" y="17"/>
                  </a:moveTo>
                  <a:lnTo>
                    <a:pt x="16" y="111"/>
                  </a:lnTo>
                  <a:lnTo>
                    <a:pt x="0" y="111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9" y="25"/>
                  </a:lnTo>
                  <a:lnTo>
                    <a:pt x="20" y="22"/>
                  </a:lnTo>
                  <a:lnTo>
                    <a:pt x="26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70" y="3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2" y="13"/>
                  </a:lnTo>
                  <a:lnTo>
                    <a:pt x="84" y="17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111"/>
                  </a:lnTo>
                  <a:lnTo>
                    <a:pt x="40" y="111"/>
                  </a:lnTo>
                  <a:lnTo>
                    <a:pt x="40" y="96"/>
                  </a:lnTo>
                  <a:lnTo>
                    <a:pt x="70" y="9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8" y="19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" name="Freeform 94"/>
            <p:cNvSpPr>
              <a:spLocks/>
            </p:cNvSpPr>
            <p:nvPr userDrawn="1"/>
          </p:nvSpPr>
          <p:spPr bwMode="auto">
            <a:xfrm>
              <a:off x="4446" y="679"/>
              <a:ext cx="38" cy="71"/>
            </a:xfrm>
            <a:custGeom>
              <a:avLst/>
              <a:gdLst>
                <a:gd name="T0" fmla="*/ 47 w 77"/>
                <a:gd name="T1" fmla="*/ 142 h 142"/>
                <a:gd name="T2" fmla="*/ 31 w 77"/>
                <a:gd name="T3" fmla="*/ 142 h 142"/>
                <a:gd name="T4" fmla="*/ 61 w 77"/>
                <a:gd name="T5" fmla="*/ 48 h 142"/>
                <a:gd name="T6" fmla="*/ 0 w 77"/>
                <a:gd name="T7" fmla="*/ 48 h 142"/>
                <a:gd name="T8" fmla="*/ 0 w 77"/>
                <a:gd name="T9" fmla="*/ 0 h 142"/>
                <a:gd name="T10" fmla="*/ 16 w 77"/>
                <a:gd name="T11" fmla="*/ 0 h 142"/>
                <a:gd name="T12" fmla="*/ 16 w 77"/>
                <a:gd name="T13" fmla="*/ 31 h 142"/>
                <a:gd name="T14" fmla="*/ 77 w 77"/>
                <a:gd name="T15" fmla="*/ 31 h 142"/>
                <a:gd name="T16" fmla="*/ 77 w 77"/>
                <a:gd name="T17" fmla="*/ 46 h 142"/>
                <a:gd name="T18" fmla="*/ 47 w 77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2">
                  <a:moveTo>
                    <a:pt x="47" y="142"/>
                  </a:moveTo>
                  <a:lnTo>
                    <a:pt x="31" y="142"/>
                  </a:lnTo>
                  <a:lnTo>
                    <a:pt x="6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47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95"/>
            <p:cNvSpPr>
              <a:spLocks/>
            </p:cNvSpPr>
            <p:nvPr userDrawn="1"/>
          </p:nvSpPr>
          <p:spPr bwMode="auto">
            <a:xfrm>
              <a:off x="4495" y="679"/>
              <a:ext cx="38" cy="71"/>
            </a:xfrm>
            <a:custGeom>
              <a:avLst/>
              <a:gdLst>
                <a:gd name="T0" fmla="*/ 46 w 76"/>
                <a:gd name="T1" fmla="*/ 142 h 142"/>
                <a:gd name="T2" fmla="*/ 30 w 76"/>
                <a:gd name="T3" fmla="*/ 142 h 142"/>
                <a:gd name="T4" fmla="*/ 60 w 76"/>
                <a:gd name="T5" fmla="*/ 48 h 142"/>
                <a:gd name="T6" fmla="*/ 0 w 76"/>
                <a:gd name="T7" fmla="*/ 48 h 142"/>
                <a:gd name="T8" fmla="*/ 0 w 76"/>
                <a:gd name="T9" fmla="*/ 0 h 142"/>
                <a:gd name="T10" fmla="*/ 15 w 76"/>
                <a:gd name="T11" fmla="*/ 0 h 142"/>
                <a:gd name="T12" fmla="*/ 15 w 76"/>
                <a:gd name="T13" fmla="*/ 31 h 142"/>
                <a:gd name="T14" fmla="*/ 76 w 76"/>
                <a:gd name="T15" fmla="*/ 31 h 142"/>
                <a:gd name="T16" fmla="*/ 76 w 76"/>
                <a:gd name="T17" fmla="*/ 46 h 142"/>
                <a:gd name="T18" fmla="*/ 46 w 76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2">
                  <a:moveTo>
                    <a:pt x="46" y="142"/>
                  </a:moveTo>
                  <a:lnTo>
                    <a:pt x="30" y="142"/>
                  </a:lnTo>
                  <a:lnTo>
                    <a:pt x="6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76" y="31"/>
                  </a:lnTo>
                  <a:lnTo>
                    <a:pt x="76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96"/>
            <p:cNvSpPr>
              <a:spLocks/>
            </p:cNvSpPr>
            <p:nvPr userDrawn="1"/>
          </p:nvSpPr>
          <p:spPr bwMode="auto">
            <a:xfrm>
              <a:off x="4573" y="695"/>
              <a:ext cx="16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" name="Freeform 97"/>
            <p:cNvSpPr>
              <a:spLocks/>
            </p:cNvSpPr>
            <p:nvPr userDrawn="1"/>
          </p:nvSpPr>
          <p:spPr bwMode="auto">
            <a:xfrm>
              <a:off x="4602" y="695"/>
              <a:ext cx="43" cy="55"/>
            </a:xfrm>
            <a:custGeom>
              <a:avLst/>
              <a:gdLst>
                <a:gd name="T0" fmla="*/ 35 w 85"/>
                <a:gd name="T1" fmla="*/ 17 h 111"/>
                <a:gd name="T2" fmla="*/ 15 w 85"/>
                <a:gd name="T3" fmla="*/ 111 h 111"/>
                <a:gd name="T4" fmla="*/ 0 w 85"/>
                <a:gd name="T5" fmla="*/ 111 h 111"/>
                <a:gd name="T6" fmla="*/ 16 w 85"/>
                <a:gd name="T7" fmla="*/ 29 h 111"/>
                <a:gd name="T8" fmla="*/ 16 w 85"/>
                <a:gd name="T9" fmla="*/ 29 h 111"/>
                <a:gd name="T10" fmla="*/ 17 w 85"/>
                <a:gd name="T11" fmla="*/ 25 h 111"/>
                <a:gd name="T12" fmla="*/ 20 w 85"/>
                <a:gd name="T13" fmla="*/ 22 h 111"/>
                <a:gd name="T14" fmla="*/ 25 w 85"/>
                <a:gd name="T15" fmla="*/ 17 h 111"/>
                <a:gd name="T16" fmla="*/ 1 w 85"/>
                <a:gd name="T17" fmla="*/ 17 h 111"/>
                <a:gd name="T18" fmla="*/ 1 w 85"/>
                <a:gd name="T19" fmla="*/ 0 h 111"/>
                <a:gd name="T20" fmla="*/ 60 w 85"/>
                <a:gd name="T21" fmla="*/ 0 h 111"/>
                <a:gd name="T22" fmla="*/ 60 w 85"/>
                <a:gd name="T23" fmla="*/ 0 h 111"/>
                <a:gd name="T24" fmla="*/ 65 w 85"/>
                <a:gd name="T25" fmla="*/ 1 h 111"/>
                <a:gd name="T26" fmla="*/ 69 w 85"/>
                <a:gd name="T27" fmla="*/ 3 h 111"/>
                <a:gd name="T28" fmla="*/ 74 w 85"/>
                <a:gd name="T29" fmla="*/ 5 h 111"/>
                <a:gd name="T30" fmla="*/ 78 w 85"/>
                <a:gd name="T31" fmla="*/ 9 h 111"/>
                <a:gd name="T32" fmla="*/ 80 w 85"/>
                <a:gd name="T33" fmla="*/ 13 h 111"/>
                <a:gd name="T34" fmla="*/ 83 w 85"/>
                <a:gd name="T35" fmla="*/ 17 h 111"/>
                <a:gd name="T36" fmla="*/ 84 w 85"/>
                <a:gd name="T37" fmla="*/ 20 h 111"/>
                <a:gd name="T38" fmla="*/ 85 w 85"/>
                <a:gd name="T39" fmla="*/ 25 h 111"/>
                <a:gd name="T40" fmla="*/ 85 w 85"/>
                <a:gd name="T41" fmla="*/ 111 h 111"/>
                <a:gd name="T42" fmla="*/ 40 w 85"/>
                <a:gd name="T43" fmla="*/ 111 h 111"/>
                <a:gd name="T44" fmla="*/ 40 w 85"/>
                <a:gd name="T45" fmla="*/ 96 h 111"/>
                <a:gd name="T46" fmla="*/ 70 w 85"/>
                <a:gd name="T47" fmla="*/ 96 h 111"/>
                <a:gd name="T48" fmla="*/ 70 w 85"/>
                <a:gd name="T49" fmla="*/ 25 h 111"/>
                <a:gd name="T50" fmla="*/ 70 w 85"/>
                <a:gd name="T51" fmla="*/ 25 h 111"/>
                <a:gd name="T52" fmla="*/ 69 w 85"/>
                <a:gd name="T53" fmla="*/ 22 h 111"/>
                <a:gd name="T54" fmla="*/ 67 w 85"/>
                <a:gd name="T55" fmla="*/ 19 h 111"/>
                <a:gd name="T56" fmla="*/ 64 w 85"/>
                <a:gd name="T57" fmla="*/ 17 h 111"/>
                <a:gd name="T58" fmla="*/ 60 w 85"/>
                <a:gd name="T59" fmla="*/ 17 h 111"/>
                <a:gd name="T60" fmla="*/ 35 w 85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11">
                  <a:moveTo>
                    <a:pt x="35" y="17"/>
                  </a:moveTo>
                  <a:lnTo>
                    <a:pt x="15" y="111"/>
                  </a:lnTo>
                  <a:lnTo>
                    <a:pt x="0" y="11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4" y="20"/>
                  </a:lnTo>
                  <a:lnTo>
                    <a:pt x="85" y="25"/>
                  </a:lnTo>
                  <a:lnTo>
                    <a:pt x="85" y="111"/>
                  </a:lnTo>
                  <a:lnTo>
                    <a:pt x="40" y="111"/>
                  </a:lnTo>
                  <a:lnTo>
                    <a:pt x="40" y="96"/>
                  </a:lnTo>
                  <a:lnTo>
                    <a:pt x="70" y="9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" name="Freeform 98"/>
            <p:cNvSpPr>
              <a:spLocks/>
            </p:cNvSpPr>
            <p:nvPr userDrawn="1"/>
          </p:nvSpPr>
          <p:spPr bwMode="auto">
            <a:xfrm>
              <a:off x="4658" y="695"/>
              <a:ext cx="16" cy="55"/>
            </a:xfrm>
            <a:custGeom>
              <a:avLst/>
              <a:gdLst>
                <a:gd name="T0" fmla="*/ 15 w 30"/>
                <a:gd name="T1" fmla="*/ 111 h 111"/>
                <a:gd name="T2" fmla="*/ 15 w 30"/>
                <a:gd name="T3" fmla="*/ 17 h 111"/>
                <a:gd name="T4" fmla="*/ 0 w 30"/>
                <a:gd name="T5" fmla="*/ 17 h 111"/>
                <a:gd name="T6" fmla="*/ 0 w 30"/>
                <a:gd name="T7" fmla="*/ 0 h 111"/>
                <a:gd name="T8" fmla="*/ 30 w 30"/>
                <a:gd name="T9" fmla="*/ 0 h 111"/>
                <a:gd name="T10" fmla="*/ 30 w 30"/>
                <a:gd name="T11" fmla="*/ 111 h 111"/>
                <a:gd name="T12" fmla="*/ 15 w 30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1">
                  <a:moveTo>
                    <a:pt x="15" y="111"/>
                  </a:moveTo>
                  <a:lnTo>
                    <a:pt x="1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1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" name="Freeform 99"/>
            <p:cNvSpPr>
              <a:spLocks/>
            </p:cNvSpPr>
            <p:nvPr userDrawn="1"/>
          </p:nvSpPr>
          <p:spPr bwMode="auto">
            <a:xfrm>
              <a:off x="4687" y="695"/>
              <a:ext cx="43" cy="55"/>
            </a:xfrm>
            <a:custGeom>
              <a:avLst/>
              <a:gdLst>
                <a:gd name="T0" fmla="*/ 0 w 86"/>
                <a:gd name="T1" fmla="*/ 0 h 111"/>
                <a:gd name="T2" fmla="*/ 17 w 86"/>
                <a:gd name="T3" fmla="*/ 0 h 111"/>
                <a:gd name="T4" fmla="*/ 60 w 86"/>
                <a:gd name="T5" fmla="*/ 69 h 111"/>
                <a:gd name="T6" fmla="*/ 66 w 86"/>
                <a:gd name="T7" fmla="*/ 62 h 111"/>
                <a:gd name="T8" fmla="*/ 66 w 86"/>
                <a:gd name="T9" fmla="*/ 62 h 111"/>
                <a:gd name="T10" fmla="*/ 69 w 86"/>
                <a:gd name="T11" fmla="*/ 61 h 111"/>
                <a:gd name="T12" fmla="*/ 69 w 86"/>
                <a:gd name="T13" fmla="*/ 57 h 111"/>
                <a:gd name="T14" fmla="*/ 69 w 86"/>
                <a:gd name="T15" fmla="*/ 0 h 111"/>
                <a:gd name="T16" fmla="*/ 84 w 86"/>
                <a:gd name="T17" fmla="*/ 0 h 111"/>
                <a:gd name="T18" fmla="*/ 84 w 86"/>
                <a:gd name="T19" fmla="*/ 57 h 111"/>
                <a:gd name="T20" fmla="*/ 84 w 86"/>
                <a:gd name="T21" fmla="*/ 57 h 111"/>
                <a:gd name="T22" fmla="*/ 84 w 86"/>
                <a:gd name="T23" fmla="*/ 62 h 111"/>
                <a:gd name="T24" fmla="*/ 83 w 86"/>
                <a:gd name="T25" fmla="*/ 66 h 111"/>
                <a:gd name="T26" fmla="*/ 80 w 86"/>
                <a:gd name="T27" fmla="*/ 69 h 111"/>
                <a:gd name="T28" fmla="*/ 78 w 86"/>
                <a:gd name="T29" fmla="*/ 72 h 111"/>
                <a:gd name="T30" fmla="*/ 66 w 86"/>
                <a:gd name="T31" fmla="*/ 79 h 111"/>
                <a:gd name="T32" fmla="*/ 86 w 86"/>
                <a:gd name="T33" fmla="*/ 111 h 111"/>
                <a:gd name="T34" fmla="*/ 69 w 86"/>
                <a:gd name="T35" fmla="*/ 111 h 111"/>
                <a:gd name="T36" fmla="*/ 21 w 86"/>
                <a:gd name="T37" fmla="*/ 34 h 111"/>
                <a:gd name="T38" fmla="*/ 21 w 86"/>
                <a:gd name="T39" fmla="*/ 111 h 111"/>
                <a:gd name="T40" fmla="*/ 5 w 86"/>
                <a:gd name="T41" fmla="*/ 111 h 111"/>
                <a:gd name="T42" fmla="*/ 5 w 86"/>
                <a:gd name="T43" fmla="*/ 40 h 111"/>
                <a:gd name="T44" fmla="*/ 5 w 86"/>
                <a:gd name="T45" fmla="*/ 40 h 111"/>
                <a:gd name="T46" fmla="*/ 6 w 86"/>
                <a:gd name="T47" fmla="*/ 34 h 111"/>
                <a:gd name="T48" fmla="*/ 10 w 86"/>
                <a:gd name="T49" fmla="*/ 29 h 111"/>
                <a:gd name="T50" fmla="*/ 15 w 86"/>
                <a:gd name="T51" fmla="*/ 25 h 111"/>
                <a:gd name="T52" fmla="*/ 0 w 86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111">
                  <a:moveTo>
                    <a:pt x="0" y="0"/>
                  </a:moveTo>
                  <a:lnTo>
                    <a:pt x="17" y="0"/>
                  </a:lnTo>
                  <a:lnTo>
                    <a:pt x="60" y="69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9" y="61"/>
                  </a:lnTo>
                  <a:lnTo>
                    <a:pt x="69" y="57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62"/>
                  </a:lnTo>
                  <a:lnTo>
                    <a:pt x="83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66" y="79"/>
                  </a:lnTo>
                  <a:lnTo>
                    <a:pt x="86" y="111"/>
                  </a:lnTo>
                  <a:lnTo>
                    <a:pt x="69" y="111"/>
                  </a:lnTo>
                  <a:lnTo>
                    <a:pt x="21" y="34"/>
                  </a:lnTo>
                  <a:lnTo>
                    <a:pt x="21" y="111"/>
                  </a:lnTo>
                  <a:lnTo>
                    <a:pt x="5" y="11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" name="Freeform 100"/>
            <p:cNvSpPr>
              <a:spLocks/>
            </p:cNvSpPr>
            <p:nvPr userDrawn="1"/>
          </p:nvSpPr>
          <p:spPr bwMode="auto">
            <a:xfrm>
              <a:off x="4741" y="679"/>
              <a:ext cx="39" cy="71"/>
            </a:xfrm>
            <a:custGeom>
              <a:avLst/>
              <a:gdLst>
                <a:gd name="T0" fmla="*/ 46 w 78"/>
                <a:gd name="T1" fmla="*/ 142 h 142"/>
                <a:gd name="T2" fmla="*/ 30 w 78"/>
                <a:gd name="T3" fmla="*/ 142 h 142"/>
                <a:gd name="T4" fmla="*/ 61 w 78"/>
                <a:gd name="T5" fmla="*/ 48 h 142"/>
                <a:gd name="T6" fmla="*/ 0 w 78"/>
                <a:gd name="T7" fmla="*/ 48 h 142"/>
                <a:gd name="T8" fmla="*/ 0 w 78"/>
                <a:gd name="T9" fmla="*/ 0 h 142"/>
                <a:gd name="T10" fmla="*/ 16 w 78"/>
                <a:gd name="T11" fmla="*/ 0 h 142"/>
                <a:gd name="T12" fmla="*/ 16 w 78"/>
                <a:gd name="T13" fmla="*/ 31 h 142"/>
                <a:gd name="T14" fmla="*/ 78 w 78"/>
                <a:gd name="T15" fmla="*/ 31 h 142"/>
                <a:gd name="T16" fmla="*/ 78 w 78"/>
                <a:gd name="T17" fmla="*/ 46 h 142"/>
                <a:gd name="T18" fmla="*/ 46 w 78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42">
                  <a:moveTo>
                    <a:pt x="46" y="142"/>
                  </a:moveTo>
                  <a:lnTo>
                    <a:pt x="30" y="142"/>
                  </a:lnTo>
                  <a:lnTo>
                    <a:pt x="6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78" y="31"/>
                  </a:lnTo>
                  <a:lnTo>
                    <a:pt x="78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" name="Freeform 101"/>
            <p:cNvSpPr>
              <a:spLocks noEditPoints="1"/>
            </p:cNvSpPr>
            <p:nvPr userDrawn="1"/>
          </p:nvSpPr>
          <p:spPr bwMode="auto">
            <a:xfrm>
              <a:off x="4793" y="695"/>
              <a:ext cx="40" cy="55"/>
            </a:xfrm>
            <a:custGeom>
              <a:avLst/>
              <a:gdLst>
                <a:gd name="T0" fmla="*/ 64 w 80"/>
                <a:gd name="T1" fmla="*/ 111 h 111"/>
                <a:gd name="T2" fmla="*/ 64 w 80"/>
                <a:gd name="T3" fmla="*/ 17 h 111"/>
                <a:gd name="T4" fmla="*/ 0 w 80"/>
                <a:gd name="T5" fmla="*/ 17 h 111"/>
                <a:gd name="T6" fmla="*/ 0 w 80"/>
                <a:gd name="T7" fmla="*/ 0 h 111"/>
                <a:gd name="T8" fmla="*/ 80 w 80"/>
                <a:gd name="T9" fmla="*/ 0 h 111"/>
                <a:gd name="T10" fmla="*/ 80 w 80"/>
                <a:gd name="T11" fmla="*/ 111 h 111"/>
                <a:gd name="T12" fmla="*/ 64 w 80"/>
                <a:gd name="T13" fmla="*/ 111 h 111"/>
                <a:gd name="T14" fmla="*/ 0 w 80"/>
                <a:gd name="T15" fmla="*/ 111 h 111"/>
                <a:gd name="T16" fmla="*/ 0 w 80"/>
                <a:gd name="T17" fmla="*/ 47 h 111"/>
                <a:gd name="T18" fmla="*/ 15 w 80"/>
                <a:gd name="T19" fmla="*/ 47 h 111"/>
                <a:gd name="T20" fmla="*/ 15 w 80"/>
                <a:gd name="T21" fmla="*/ 111 h 111"/>
                <a:gd name="T22" fmla="*/ 0 w 80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11">
                  <a:moveTo>
                    <a:pt x="64" y="111"/>
                  </a:moveTo>
                  <a:lnTo>
                    <a:pt x="6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1"/>
                  </a:lnTo>
                  <a:lnTo>
                    <a:pt x="64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" name="Freeform 102"/>
            <p:cNvSpPr>
              <a:spLocks noEditPoints="1"/>
            </p:cNvSpPr>
            <p:nvPr userDrawn="1"/>
          </p:nvSpPr>
          <p:spPr bwMode="auto">
            <a:xfrm>
              <a:off x="4876" y="695"/>
              <a:ext cx="39" cy="55"/>
            </a:xfrm>
            <a:custGeom>
              <a:avLst/>
              <a:gdLst>
                <a:gd name="T0" fmla="*/ 54 w 79"/>
                <a:gd name="T1" fmla="*/ 0 h 111"/>
                <a:gd name="T2" fmla="*/ 54 w 79"/>
                <a:gd name="T3" fmla="*/ 0 h 111"/>
                <a:gd name="T4" fmla="*/ 59 w 79"/>
                <a:gd name="T5" fmla="*/ 1 h 111"/>
                <a:gd name="T6" fmla="*/ 63 w 79"/>
                <a:gd name="T7" fmla="*/ 3 h 111"/>
                <a:gd name="T8" fmla="*/ 68 w 79"/>
                <a:gd name="T9" fmla="*/ 5 h 111"/>
                <a:gd name="T10" fmla="*/ 72 w 79"/>
                <a:gd name="T11" fmla="*/ 9 h 111"/>
                <a:gd name="T12" fmla="*/ 74 w 79"/>
                <a:gd name="T13" fmla="*/ 13 h 111"/>
                <a:gd name="T14" fmla="*/ 77 w 79"/>
                <a:gd name="T15" fmla="*/ 17 h 111"/>
                <a:gd name="T16" fmla="*/ 78 w 79"/>
                <a:gd name="T17" fmla="*/ 20 h 111"/>
                <a:gd name="T18" fmla="*/ 79 w 79"/>
                <a:gd name="T19" fmla="*/ 25 h 111"/>
                <a:gd name="T20" fmla="*/ 79 w 79"/>
                <a:gd name="T21" fmla="*/ 111 h 111"/>
                <a:gd name="T22" fmla="*/ 0 w 79"/>
                <a:gd name="T23" fmla="*/ 111 h 111"/>
                <a:gd name="T24" fmla="*/ 0 w 79"/>
                <a:gd name="T25" fmla="*/ 0 h 111"/>
                <a:gd name="T26" fmla="*/ 54 w 79"/>
                <a:gd name="T27" fmla="*/ 0 h 111"/>
                <a:gd name="T28" fmla="*/ 17 w 79"/>
                <a:gd name="T29" fmla="*/ 17 h 111"/>
                <a:gd name="T30" fmla="*/ 17 w 79"/>
                <a:gd name="T31" fmla="*/ 96 h 111"/>
                <a:gd name="T32" fmla="*/ 64 w 79"/>
                <a:gd name="T33" fmla="*/ 96 h 111"/>
                <a:gd name="T34" fmla="*/ 64 w 79"/>
                <a:gd name="T35" fmla="*/ 25 h 111"/>
                <a:gd name="T36" fmla="*/ 64 w 79"/>
                <a:gd name="T37" fmla="*/ 25 h 111"/>
                <a:gd name="T38" fmla="*/ 63 w 79"/>
                <a:gd name="T39" fmla="*/ 22 h 111"/>
                <a:gd name="T40" fmla="*/ 61 w 79"/>
                <a:gd name="T41" fmla="*/ 19 h 111"/>
                <a:gd name="T42" fmla="*/ 58 w 79"/>
                <a:gd name="T43" fmla="*/ 17 h 111"/>
                <a:gd name="T44" fmla="*/ 56 w 79"/>
                <a:gd name="T45" fmla="*/ 17 h 111"/>
                <a:gd name="T46" fmla="*/ 17 w 79"/>
                <a:gd name="T4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11">
                  <a:moveTo>
                    <a:pt x="54" y="0"/>
                  </a:moveTo>
                  <a:lnTo>
                    <a:pt x="54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7" y="17"/>
                  </a:lnTo>
                  <a:lnTo>
                    <a:pt x="78" y="20"/>
                  </a:lnTo>
                  <a:lnTo>
                    <a:pt x="79" y="25"/>
                  </a:lnTo>
                  <a:lnTo>
                    <a:pt x="79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54" y="0"/>
                  </a:lnTo>
                  <a:close/>
                  <a:moveTo>
                    <a:pt x="17" y="17"/>
                  </a:moveTo>
                  <a:lnTo>
                    <a:pt x="17" y="96"/>
                  </a:lnTo>
                  <a:lnTo>
                    <a:pt x="64" y="9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2"/>
                  </a:lnTo>
                  <a:lnTo>
                    <a:pt x="61" y="19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" name="Freeform 103"/>
            <p:cNvSpPr>
              <a:spLocks/>
            </p:cNvSpPr>
            <p:nvPr userDrawn="1"/>
          </p:nvSpPr>
          <p:spPr bwMode="auto">
            <a:xfrm>
              <a:off x="4930" y="695"/>
              <a:ext cx="25" cy="55"/>
            </a:xfrm>
            <a:custGeom>
              <a:avLst/>
              <a:gdLst>
                <a:gd name="T0" fmla="*/ 22 w 51"/>
                <a:gd name="T1" fmla="*/ 17 h 111"/>
                <a:gd name="T2" fmla="*/ 31 w 51"/>
                <a:gd name="T3" fmla="*/ 23 h 111"/>
                <a:gd name="T4" fmla="*/ 31 w 51"/>
                <a:gd name="T5" fmla="*/ 23 h 111"/>
                <a:gd name="T6" fmla="*/ 33 w 51"/>
                <a:gd name="T7" fmla="*/ 25 h 111"/>
                <a:gd name="T8" fmla="*/ 34 w 51"/>
                <a:gd name="T9" fmla="*/ 28 h 111"/>
                <a:gd name="T10" fmla="*/ 36 w 51"/>
                <a:gd name="T11" fmla="*/ 32 h 111"/>
                <a:gd name="T12" fmla="*/ 36 w 51"/>
                <a:gd name="T13" fmla="*/ 35 h 111"/>
                <a:gd name="T14" fmla="*/ 36 w 51"/>
                <a:gd name="T15" fmla="*/ 111 h 111"/>
                <a:gd name="T16" fmla="*/ 21 w 51"/>
                <a:gd name="T17" fmla="*/ 111 h 111"/>
                <a:gd name="T18" fmla="*/ 21 w 51"/>
                <a:gd name="T19" fmla="*/ 32 h 111"/>
                <a:gd name="T20" fmla="*/ 0 w 51"/>
                <a:gd name="T21" fmla="*/ 14 h 111"/>
                <a:gd name="T22" fmla="*/ 0 w 51"/>
                <a:gd name="T23" fmla="*/ 0 h 111"/>
                <a:gd name="T24" fmla="*/ 51 w 51"/>
                <a:gd name="T25" fmla="*/ 0 h 111"/>
                <a:gd name="T26" fmla="*/ 51 w 51"/>
                <a:gd name="T27" fmla="*/ 17 h 111"/>
                <a:gd name="T28" fmla="*/ 22 w 51"/>
                <a:gd name="T29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11">
                  <a:moveTo>
                    <a:pt x="22" y="17"/>
                  </a:moveTo>
                  <a:lnTo>
                    <a:pt x="31" y="23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6" y="111"/>
                  </a:lnTo>
                  <a:lnTo>
                    <a:pt x="21" y="111"/>
                  </a:lnTo>
                  <a:lnTo>
                    <a:pt x="21" y="3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" name="Freeform 104"/>
            <p:cNvSpPr>
              <a:spLocks/>
            </p:cNvSpPr>
            <p:nvPr userDrawn="1"/>
          </p:nvSpPr>
          <p:spPr bwMode="auto">
            <a:xfrm>
              <a:off x="4967" y="695"/>
              <a:ext cx="16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" name="Freeform 105"/>
            <p:cNvSpPr>
              <a:spLocks/>
            </p:cNvSpPr>
            <p:nvPr userDrawn="1"/>
          </p:nvSpPr>
          <p:spPr bwMode="auto">
            <a:xfrm>
              <a:off x="4996" y="695"/>
              <a:ext cx="43" cy="55"/>
            </a:xfrm>
            <a:custGeom>
              <a:avLst/>
              <a:gdLst>
                <a:gd name="T0" fmla="*/ 35 w 85"/>
                <a:gd name="T1" fmla="*/ 17 h 111"/>
                <a:gd name="T2" fmla="*/ 15 w 85"/>
                <a:gd name="T3" fmla="*/ 111 h 111"/>
                <a:gd name="T4" fmla="*/ 0 w 85"/>
                <a:gd name="T5" fmla="*/ 111 h 111"/>
                <a:gd name="T6" fmla="*/ 16 w 85"/>
                <a:gd name="T7" fmla="*/ 29 h 111"/>
                <a:gd name="T8" fmla="*/ 16 w 85"/>
                <a:gd name="T9" fmla="*/ 29 h 111"/>
                <a:gd name="T10" fmla="*/ 17 w 85"/>
                <a:gd name="T11" fmla="*/ 25 h 111"/>
                <a:gd name="T12" fmla="*/ 20 w 85"/>
                <a:gd name="T13" fmla="*/ 22 h 111"/>
                <a:gd name="T14" fmla="*/ 25 w 85"/>
                <a:gd name="T15" fmla="*/ 17 h 111"/>
                <a:gd name="T16" fmla="*/ 1 w 85"/>
                <a:gd name="T17" fmla="*/ 17 h 111"/>
                <a:gd name="T18" fmla="*/ 1 w 85"/>
                <a:gd name="T19" fmla="*/ 0 h 111"/>
                <a:gd name="T20" fmla="*/ 60 w 85"/>
                <a:gd name="T21" fmla="*/ 0 h 111"/>
                <a:gd name="T22" fmla="*/ 60 w 85"/>
                <a:gd name="T23" fmla="*/ 0 h 111"/>
                <a:gd name="T24" fmla="*/ 65 w 85"/>
                <a:gd name="T25" fmla="*/ 1 h 111"/>
                <a:gd name="T26" fmla="*/ 69 w 85"/>
                <a:gd name="T27" fmla="*/ 3 h 111"/>
                <a:gd name="T28" fmla="*/ 73 w 85"/>
                <a:gd name="T29" fmla="*/ 5 h 111"/>
                <a:gd name="T30" fmla="*/ 77 w 85"/>
                <a:gd name="T31" fmla="*/ 9 h 111"/>
                <a:gd name="T32" fmla="*/ 80 w 85"/>
                <a:gd name="T33" fmla="*/ 13 h 111"/>
                <a:gd name="T34" fmla="*/ 83 w 85"/>
                <a:gd name="T35" fmla="*/ 17 h 111"/>
                <a:gd name="T36" fmla="*/ 84 w 85"/>
                <a:gd name="T37" fmla="*/ 20 h 111"/>
                <a:gd name="T38" fmla="*/ 85 w 85"/>
                <a:gd name="T39" fmla="*/ 25 h 111"/>
                <a:gd name="T40" fmla="*/ 85 w 85"/>
                <a:gd name="T41" fmla="*/ 111 h 111"/>
                <a:gd name="T42" fmla="*/ 39 w 85"/>
                <a:gd name="T43" fmla="*/ 111 h 111"/>
                <a:gd name="T44" fmla="*/ 39 w 85"/>
                <a:gd name="T45" fmla="*/ 96 h 111"/>
                <a:gd name="T46" fmla="*/ 69 w 85"/>
                <a:gd name="T47" fmla="*/ 96 h 111"/>
                <a:gd name="T48" fmla="*/ 69 w 85"/>
                <a:gd name="T49" fmla="*/ 25 h 111"/>
                <a:gd name="T50" fmla="*/ 69 w 85"/>
                <a:gd name="T51" fmla="*/ 25 h 111"/>
                <a:gd name="T52" fmla="*/ 69 w 85"/>
                <a:gd name="T53" fmla="*/ 22 h 111"/>
                <a:gd name="T54" fmla="*/ 67 w 85"/>
                <a:gd name="T55" fmla="*/ 19 h 111"/>
                <a:gd name="T56" fmla="*/ 64 w 85"/>
                <a:gd name="T57" fmla="*/ 17 h 111"/>
                <a:gd name="T58" fmla="*/ 60 w 85"/>
                <a:gd name="T59" fmla="*/ 17 h 111"/>
                <a:gd name="T60" fmla="*/ 35 w 85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11">
                  <a:moveTo>
                    <a:pt x="35" y="17"/>
                  </a:moveTo>
                  <a:lnTo>
                    <a:pt x="15" y="111"/>
                  </a:lnTo>
                  <a:lnTo>
                    <a:pt x="0" y="11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9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4" y="20"/>
                  </a:lnTo>
                  <a:lnTo>
                    <a:pt x="85" y="25"/>
                  </a:lnTo>
                  <a:lnTo>
                    <a:pt x="85" y="111"/>
                  </a:lnTo>
                  <a:lnTo>
                    <a:pt x="39" y="111"/>
                  </a:lnTo>
                  <a:lnTo>
                    <a:pt x="39" y="96"/>
                  </a:lnTo>
                  <a:lnTo>
                    <a:pt x="69" y="96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9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" name="Freeform 106"/>
            <p:cNvSpPr>
              <a:spLocks noEditPoints="1"/>
            </p:cNvSpPr>
            <p:nvPr userDrawn="1"/>
          </p:nvSpPr>
          <p:spPr bwMode="auto">
            <a:xfrm>
              <a:off x="5054" y="695"/>
              <a:ext cx="39" cy="55"/>
            </a:xfrm>
            <a:custGeom>
              <a:avLst/>
              <a:gdLst>
                <a:gd name="T0" fmla="*/ 65 w 80"/>
                <a:gd name="T1" fmla="*/ 111 h 111"/>
                <a:gd name="T2" fmla="*/ 65 w 80"/>
                <a:gd name="T3" fmla="*/ 17 h 111"/>
                <a:gd name="T4" fmla="*/ 0 w 80"/>
                <a:gd name="T5" fmla="*/ 17 h 111"/>
                <a:gd name="T6" fmla="*/ 0 w 80"/>
                <a:gd name="T7" fmla="*/ 0 h 111"/>
                <a:gd name="T8" fmla="*/ 80 w 80"/>
                <a:gd name="T9" fmla="*/ 0 h 111"/>
                <a:gd name="T10" fmla="*/ 80 w 80"/>
                <a:gd name="T11" fmla="*/ 111 h 111"/>
                <a:gd name="T12" fmla="*/ 65 w 80"/>
                <a:gd name="T13" fmla="*/ 111 h 111"/>
                <a:gd name="T14" fmla="*/ 0 w 80"/>
                <a:gd name="T15" fmla="*/ 111 h 111"/>
                <a:gd name="T16" fmla="*/ 0 w 80"/>
                <a:gd name="T17" fmla="*/ 47 h 111"/>
                <a:gd name="T18" fmla="*/ 15 w 80"/>
                <a:gd name="T19" fmla="*/ 47 h 111"/>
                <a:gd name="T20" fmla="*/ 15 w 80"/>
                <a:gd name="T21" fmla="*/ 111 h 111"/>
                <a:gd name="T22" fmla="*/ 0 w 80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11">
                  <a:moveTo>
                    <a:pt x="65" y="111"/>
                  </a:moveTo>
                  <a:lnTo>
                    <a:pt x="6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1"/>
                  </a:lnTo>
                  <a:lnTo>
                    <a:pt x="65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15" name="Rectangle 114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Rounded Rectangle 115"/>
          <p:cNvSpPr/>
          <p:nvPr userDrawn="1"/>
        </p:nvSpPr>
        <p:spPr>
          <a:xfrm>
            <a:off x="-1916723" y="5257800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29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9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1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700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72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36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08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25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57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ד'.טבת.תשע"ז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9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 dirty="0"/>
              <a:t>הכנס תמונה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554" y="2384550"/>
            <a:ext cx="6904892" cy="956528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518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11558954" cy="107681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11558954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89808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5564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8461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91C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111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35469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-5863"/>
            <a:ext cx="6089650" cy="6858000"/>
          </a:xfrm>
          <a:solidFill>
            <a:schemeClr val="bg2"/>
          </a:solidFill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rgbClr val="666666"/>
                </a:solidFill>
              </a:defRPr>
            </a:lvl1pPr>
          </a:lstStyle>
          <a:p>
            <a:r>
              <a:rPr lang="he-IL" dirty="0"/>
              <a:t>כותרת לדוגמא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he-IL" dirty="0"/>
              <a:t>תת כותרת לדוגמא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1814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-5863"/>
            <a:ext cx="6089650" cy="6858000"/>
          </a:xfrm>
          <a:solidFill>
            <a:schemeClr val="bg2"/>
          </a:solidFill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0368" y="365125"/>
            <a:ext cx="5498123" cy="5811838"/>
          </a:xfrm>
        </p:spPr>
        <p:txBody>
          <a:bodyPr anchor="t">
            <a:normAutofit/>
          </a:bodyPr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 גדולה מאד לדוגמא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523" y="961121"/>
            <a:ext cx="5498123" cy="521584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he-IL" dirty="0"/>
              <a:t>תת כותרת לדוגמא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71178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031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666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microsoft.com/office/2007/relationships/hdphoto" Target="../media/hdphoto2.wdp"/><Relationship Id="rId6" Type="http://schemas.openxmlformats.org/officeDocument/2006/relationships/image" Target="../media/image2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רכיבי למידה מתקדמים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הכשרת מפתחים 2016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8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 Instruction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כך </a:t>
            </a:r>
            <a:r>
              <a:rPr lang="he-IL" sz="1600" dirty="0"/>
              <a:t>זה</a:t>
            </a:r>
            <a:r>
              <a:rPr lang="he-IL" sz="1600" dirty="0" smtClean="0"/>
              <a:t> עובד</a:t>
            </a:r>
            <a:endParaRPr lang="he-IL" sz="1600" dirty="0"/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>
                <a:solidFill>
                  <a:schemeClr val="accent2"/>
                </a:solidFill>
              </a:rPr>
              <a:t>הפעלה והגדרות</a:t>
            </a:r>
            <a:endParaRPr lang="he-IL" sz="1600" dirty="0">
              <a:solidFill>
                <a:schemeClr val="accent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33134" y="67407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3134" y="2088082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33134" y="3840092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9176" y="674070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9176" y="2088082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dirty="0" smtClean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176" y="3840092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dirty="0" smtClean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4" b="4650"/>
          <a:stretch/>
        </p:blipFill>
        <p:spPr>
          <a:xfrm>
            <a:off x="1437968" y="568311"/>
            <a:ext cx="7082461" cy="1257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3" b="27109"/>
          <a:stretch/>
        </p:blipFill>
        <p:spPr>
          <a:xfrm>
            <a:off x="1420803" y="3835488"/>
            <a:ext cx="7043688" cy="2485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" b="68785"/>
          <a:stretch/>
        </p:blipFill>
        <p:spPr>
          <a:xfrm>
            <a:off x="1405884" y="2147892"/>
            <a:ext cx="7114545" cy="1365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7419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Drag and Drop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כך זה עובד</a:t>
            </a:r>
            <a:endParaRPr lang="he-IL" sz="1600" dirty="0"/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79" y="493462"/>
            <a:ext cx="5249042" cy="542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9" y="903531"/>
            <a:ext cx="7893308" cy="4319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Drag and Drop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כך זה עובד</a:t>
            </a:r>
            <a:endParaRPr lang="he-IL" sz="1600" dirty="0"/>
          </a:p>
          <a:p>
            <a:r>
              <a:rPr lang="he-IL" sz="1600" b="1" dirty="0" smtClean="0">
                <a:solidFill>
                  <a:schemeClr val="accent2"/>
                </a:solidFill>
              </a:rPr>
              <a:t>תרחישי שימוש</a:t>
            </a:r>
            <a:endParaRPr lang="he-IL" sz="1600" b="1" dirty="0">
              <a:solidFill>
                <a:schemeClr val="accent2"/>
              </a:solidFill>
            </a:endParaRPr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7403" y="214872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50637" y="3900748"/>
            <a:ext cx="5604344" cy="935429"/>
            <a:chOff x="1050637" y="3900748"/>
            <a:chExt cx="5604344" cy="935429"/>
          </a:xfrm>
        </p:grpSpPr>
        <p:sp>
          <p:nvSpPr>
            <p:cNvPr id="20" name="Oval 19"/>
            <p:cNvSpPr/>
            <p:nvPr/>
          </p:nvSpPr>
          <p:spPr>
            <a:xfrm>
              <a:off x="5915039" y="3900748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21" name="Title 3"/>
            <p:cNvSpPr txBox="1">
              <a:spLocks/>
            </p:cNvSpPr>
            <p:nvPr/>
          </p:nvSpPr>
          <p:spPr>
            <a:xfrm>
              <a:off x="1050637" y="4001294"/>
              <a:ext cx="4614485" cy="834883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חלוקה ליתרונות וחסרונות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75687">
              <a:off x="5982742" y="4002722"/>
              <a:ext cx="570265" cy="57026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67606" y="674070"/>
            <a:ext cx="7630344" cy="739942"/>
            <a:chOff x="667606" y="674070"/>
            <a:chExt cx="7630344" cy="739942"/>
          </a:xfrm>
        </p:grpSpPr>
        <p:sp>
          <p:nvSpPr>
            <p:cNvPr id="13" name="Oval 12"/>
            <p:cNvSpPr/>
            <p:nvPr/>
          </p:nvSpPr>
          <p:spPr>
            <a:xfrm>
              <a:off x="7558008" y="674070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4" name="Title 3"/>
            <p:cNvSpPr txBox="1">
              <a:spLocks/>
            </p:cNvSpPr>
            <p:nvPr/>
          </p:nvSpPr>
          <p:spPr>
            <a:xfrm>
              <a:off x="667606" y="757988"/>
              <a:ext cx="6670492" cy="434975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תרגילי היררכיה לפי סדר חשיבות או כרונולוגיה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179" y="693302"/>
              <a:ext cx="592422" cy="59242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406136" y="2283836"/>
            <a:ext cx="6066461" cy="1107261"/>
            <a:chOff x="1406136" y="2283836"/>
            <a:chExt cx="6066461" cy="1107261"/>
          </a:xfrm>
        </p:grpSpPr>
        <p:sp>
          <p:nvSpPr>
            <p:cNvPr id="16" name="Oval 15"/>
            <p:cNvSpPr/>
            <p:nvPr/>
          </p:nvSpPr>
          <p:spPr>
            <a:xfrm>
              <a:off x="6732655" y="2283836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7" name="Title 3"/>
            <p:cNvSpPr txBox="1">
              <a:spLocks/>
            </p:cNvSpPr>
            <p:nvPr/>
          </p:nvSpPr>
          <p:spPr>
            <a:xfrm>
              <a:off x="1406136" y="2313157"/>
              <a:ext cx="5106609" cy="107794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מיון פריטים לקבוצות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317" y="2342148"/>
              <a:ext cx="528028" cy="528028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7562860" y="67407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60" y="2283836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15039" y="3900748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6174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Drag and Drop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כך זה עובד</a:t>
            </a:r>
            <a:endParaRPr lang="he-IL" sz="1600" dirty="0"/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b="1" dirty="0" smtClean="0">
                <a:solidFill>
                  <a:schemeClr val="accent2"/>
                </a:solidFill>
              </a:rPr>
              <a:t>הפעלה והגדרות</a:t>
            </a:r>
            <a:endParaRPr lang="he-IL" sz="16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7403" y="214872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5008" y="67407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5008" y="2283836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85008" y="3900748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76" y="689131"/>
            <a:ext cx="7103113" cy="3755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82" y="635380"/>
            <a:ext cx="7155299" cy="384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2" y="635380"/>
            <a:ext cx="7265686" cy="387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17" y="600316"/>
            <a:ext cx="7280926" cy="384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18" y="2100476"/>
            <a:ext cx="7403090" cy="394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42" y="2666721"/>
            <a:ext cx="7343560" cy="337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87" y="2724692"/>
            <a:ext cx="7216282" cy="314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398376" y="674070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GB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8376" y="2291282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GB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3776" y="3890892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  <a:endParaRPr lang="en-GB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352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C8D3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C8D3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C8D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Prerequisite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43697" y="3900748"/>
            <a:ext cx="6111284" cy="935429"/>
            <a:chOff x="543697" y="3900748"/>
            <a:chExt cx="6111284" cy="935429"/>
          </a:xfrm>
        </p:grpSpPr>
        <p:sp>
          <p:nvSpPr>
            <p:cNvPr id="10" name="Oval 9"/>
            <p:cNvSpPr/>
            <p:nvPr/>
          </p:nvSpPr>
          <p:spPr>
            <a:xfrm>
              <a:off x="5915039" y="3900748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1" name="Title 3"/>
            <p:cNvSpPr txBox="1">
              <a:spLocks/>
            </p:cNvSpPr>
            <p:nvPr/>
          </p:nvSpPr>
          <p:spPr>
            <a:xfrm>
              <a:off x="543697" y="4001294"/>
              <a:ext cx="5121425" cy="834883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הכרח ללימוד ליניארי של תת-הפרק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099">
              <a:off x="5990484" y="3989645"/>
              <a:ext cx="613567" cy="61356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914399" y="2212867"/>
            <a:ext cx="6558198" cy="1077940"/>
            <a:chOff x="914399" y="2212867"/>
            <a:chExt cx="6558198" cy="1077940"/>
          </a:xfrm>
        </p:grpSpPr>
        <p:sp>
          <p:nvSpPr>
            <p:cNvPr id="18" name="Oval 17"/>
            <p:cNvSpPr/>
            <p:nvPr/>
          </p:nvSpPr>
          <p:spPr>
            <a:xfrm>
              <a:off x="6732655" y="2283836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914399" y="2212867"/>
              <a:ext cx="5561275" cy="107794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התניית רכיבי למידה בהשלמת משימה מעל ציון מסוים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581" y="2391119"/>
              <a:ext cx="574803" cy="5748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67606" y="674070"/>
            <a:ext cx="7630344" cy="739942"/>
            <a:chOff x="667606" y="674070"/>
            <a:chExt cx="7630344" cy="739942"/>
          </a:xfrm>
        </p:grpSpPr>
        <p:sp>
          <p:nvSpPr>
            <p:cNvPr id="14" name="Oval 13"/>
            <p:cNvSpPr/>
            <p:nvPr/>
          </p:nvSpPr>
          <p:spPr>
            <a:xfrm>
              <a:off x="7558008" y="674070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667606" y="757988"/>
              <a:ext cx="6670492" cy="434975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התניית רכיבי למידה בביצוע משימה מוקדמת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409" y="800757"/>
              <a:ext cx="486568" cy="486568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/>
        </p:nvSpPr>
        <p:spPr>
          <a:xfrm>
            <a:off x="7558008" y="67407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32654" y="2277345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27296" y="3905932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43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7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Prerequisite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b="1" dirty="0" smtClean="0">
                <a:solidFill>
                  <a:srgbClr val="FAC864"/>
                </a:solidFill>
              </a:rPr>
              <a:t>הפעלה והגדרות</a:t>
            </a:r>
            <a:endParaRPr lang="he-IL" sz="1600" b="1" dirty="0">
              <a:solidFill>
                <a:srgbClr val="FAC864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83061" y="67407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3061" y="2277345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3061" y="3905932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8376" y="674070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GB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2230" y="2277345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GB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1628" y="3880620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  <a:endParaRPr lang="en-GB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00" y="576775"/>
            <a:ext cx="7156516" cy="884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/>
        </p:blipFill>
        <p:spPr>
          <a:xfrm>
            <a:off x="1307701" y="2211901"/>
            <a:ext cx="7156515" cy="61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87" y="2401033"/>
            <a:ext cx="4674546" cy="787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60870" r="32000" b="19201"/>
          <a:stretch/>
        </p:blipFill>
        <p:spPr>
          <a:xfrm>
            <a:off x="1284254" y="3574354"/>
            <a:ext cx="7142713" cy="241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46" y="9592546"/>
            <a:ext cx="4159128" cy="2599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7"/>
          <a:stretch/>
        </p:blipFill>
        <p:spPr>
          <a:xfrm>
            <a:off x="5181370" y="5099299"/>
            <a:ext cx="1913364" cy="115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2516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C8D3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C8D3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C8D3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>Timed Exams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כך זה עובד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6" y="365125"/>
            <a:ext cx="8244306" cy="286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r="711" b="82600"/>
          <a:stretch/>
        </p:blipFill>
        <p:spPr>
          <a:xfrm>
            <a:off x="271206" y="3439388"/>
            <a:ext cx="8193010" cy="461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t="9425" r="2376" b="82842"/>
          <a:stretch/>
        </p:blipFill>
        <p:spPr>
          <a:xfrm>
            <a:off x="271206" y="4054259"/>
            <a:ext cx="8193010" cy="404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9487" r="3135" b="82780"/>
          <a:stretch/>
        </p:blipFill>
        <p:spPr>
          <a:xfrm>
            <a:off x="271205" y="4577735"/>
            <a:ext cx="8193011" cy="409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27525" r="11181" b="23178"/>
          <a:stretch/>
        </p:blipFill>
        <p:spPr>
          <a:xfrm>
            <a:off x="227274" y="1209216"/>
            <a:ext cx="8295601" cy="342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63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>Timed Exams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כך זה עובד</a:t>
            </a:r>
            <a:endParaRPr lang="he-IL" sz="1600" dirty="0"/>
          </a:p>
          <a:p>
            <a:r>
              <a:rPr lang="he-IL" sz="1600" b="1" dirty="0" smtClean="0">
                <a:solidFill>
                  <a:schemeClr val="accent2"/>
                </a:solidFill>
              </a:rPr>
              <a:t>הפעלה והגדרות</a:t>
            </a:r>
            <a:endParaRPr lang="he-IL" sz="16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9910" y="1052887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0377" y="3037691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2111" y="1052887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GB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5010" y="3026189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GB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5" y="903531"/>
            <a:ext cx="7318675" cy="1038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0" y="3043131"/>
            <a:ext cx="7223178" cy="287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5524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C8D3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C8D3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>Content Libraries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12533" y="2165438"/>
            <a:ext cx="6066461" cy="1077940"/>
            <a:chOff x="1412533" y="2165438"/>
            <a:chExt cx="6066461" cy="10779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19550" y="2316463"/>
              <a:ext cx="571805" cy="571805"/>
            </a:xfrm>
            <a:prstGeom prst="rect">
              <a:avLst/>
            </a:prstGeom>
          </p:spPr>
        </p:pic>
        <p:sp>
          <p:nvSpPr>
            <p:cNvPr id="22" name="Title 3"/>
            <p:cNvSpPr txBox="1">
              <a:spLocks/>
            </p:cNvSpPr>
            <p:nvPr/>
          </p:nvSpPr>
          <p:spPr>
            <a:xfrm>
              <a:off x="1412533" y="2165438"/>
              <a:ext cx="5106609" cy="107794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שימוש מקביל בכמה קורסים ושיתוף הפול עם הרשאות שונות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739052" y="2232395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1548" y="3790720"/>
            <a:ext cx="5574337" cy="834883"/>
            <a:chOff x="1111548" y="3790720"/>
            <a:chExt cx="5574337" cy="834883"/>
          </a:xfrm>
        </p:grpSpPr>
        <p:sp>
          <p:nvSpPr>
            <p:cNvPr id="26" name="Title 3"/>
            <p:cNvSpPr txBox="1">
              <a:spLocks/>
            </p:cNvSpPr>
            <p:nvPr/>
          </p:nvSpPr>
          <p:spPr>
            <a:xfrm>
              <a:off x="1111548" y="3790720"/>
              <a:ext cx="4614485" cy="834883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כולל תרגילים, וידאו וטקסט; לא כולל דיונים והערכת עמיתים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12" y="3890278"/>
              <a:ext cx="574803" cy="574803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5945943" y="3790720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82634" y="674070"/>
            <a:ext cx="6715316" cy="739942"/>
            <a:chOff x="1582634" y="674070"/>
            <a:chExt cx="6715316" cy="739942"/>
          </a:xfrm>
        </p:grpSpPr>
        <p:sp>
          <p:nvSpPr>
            <p:cNvPr id="19" name="Title 3"/>
            <p:cNvSpPr txBox="1">
              <a:spLocks/>
            </p:cNvSpPr>
            <p:nvPr/>
          </p:nvSpPr>
          <p:spPr>
            <a:xfrm>
              <a:off x="1582634" y="744586"/>
              <a:ext cx="5798112" cy="434975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יצירת בנק רכיבים לשימוש אקראי בתוך יחידות הלימוד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558008" y="674070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695" y="800757"/>
              <a:ext cx="486568" cy="48656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92524" y="5349045"/>
            <a:ext cx="5574337" cy="834883"/>
            <a:chOff x="392524" y="5349045"/>
            <a:chExt cx="5574337" cy="834883"/>
          </a:xfrm>
        </p:grpSpPr>
        <p:sp>
          <p:nvSpPr>
            <p:cNvPr id="29" name="Oval 28"/>
            <p:cNvSpPr/>
            <p:nvPr/>
          </p:nvSpPr>
          <p:spPr>
            <a:xfrm>
              <a:off x="5226919" y="5349045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0" name="Title 3"/>
            <p:cNvSpPr txBox="1">
              <a:spLocks/>
            </p:cNvSpPr>
            <p:nvPr/>
          </p:nvSpPr>
          <p:spPr>
            <a:xfrm>
              <a:off x="392524" y="5349045"/>
              <a:ext cx="4614485" cy="834883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/>
                <a:t>חלוקה לפי סוגי שאלות, לפי נושאי לימוד וכיו״ב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462" y="5443588"/>
              <a:ext cx="550855" cy="550855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7554575" y="658685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42255" y="2231227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44263" y="379072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26918" y="5349044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38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>Content Libraries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b="1" dirty="0" smtClean="0">
                <a:solidFill>
                  <a:schemeClr val="accent2"/>
                </a:solidFill>
              </a:rPr>
              <a:t>הפעלה והגדרות</a:t>
            </a:r>
            <a:endParaRPr lang="he-IL" sz="16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18053" y="658685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8053" y="2231227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8053" y="379072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8053" y="5349044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645" y="643935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US" sz="4400" b="1" dirty="0"/>
          </a:p>
        </p:txBody>
      </p:sp>
      <p:sp>
        <p:nvSpPr>
          <p:cNvPr id="34" name="Rectangle 33"/>
          <p:cNvSpPr/>
          <p:nvPr/>
        </p:nvSpPr>
        <p:spPr>
          <a:xfrm>
            <a:off x="470645" y="220738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US" sz="4400" b="1" dirty="0"/>
          </a:p>
        </p:txBody>
      </p:sp>
      <p:sp>
        <p:nvSpPr>
          <p:cNvPr id="38" name="Rectangle 37"/>
          <p:cNvSpPr/>
          <p:nvPr/>
        </p:nvSpPr>
        <p:spPr>
          <a:xfrm>
            <a:off x="470645" y="3770841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  <a:endParaRPr lang="en-US" sz="4400" b="1" dirty="0"/>
          </a:p>
        </p:txBody>
      </p:sp>
      <p:sp>
        <p:nvSpPr>
          <p:cNvPr id="39" name="Rectangle 38"/>
          <p:cNvSpPr/>
          <p:nvPr/>
        </p:nvSpPr>
        <p:spPr>
          <a:xfrm>
            <a:off x="443751" y="5334294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  <a:endParaRPr lang="en-US" sz="4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658685"/>
            <a:ext cx="7308078" cy="50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1" y="2267470"/>
            <a:ext cx="7308079" cy="3718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400" y="11144058"/>
            <a:ext cx="8177463" cy="2344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6606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רכיבי למידה מתקדמים: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en-US" sz="1600" dirty="0" smtClean="0"/>
              <a:t>Peer Instruction</a:t>
            </a:r>
            <a:endParaRPr lang="he-IL" sz="1600" dirty="0"/>
          </a:p>
          <a:p>
            <a:r>
              <a:rPr lang="en-US" sz="1600" dirty="0" smtClean="0"/>
              <a:t>Prerequisite</a:t>
            </a:r>
            <a:endParaRPr lang="he-IL" sz="1600" dirty="0"/>
          </a:p>
          <a:p>
            <a:r>
              <a:rPr lang="en-US" sz="1600" dirty="0" smtClean="0"/>
              <a:t>Drag and Drop</a:t>
            </a:r>
            <a:endParaRPr lang="he-IL" sz="1600" dirty="0"/>
          </a:p>
          <a:p>
            <a:r>
              <a:rPr lang="en-US" sz="1600" dirty="0" smtClean="0"/>
              <a:t>Python</a:t>
            </a:r>
            <a:endParaRPr lang="he-IL" sz="1600" dirty="0"/>
          </a:p>
          <a:p>
            <a:r>
              <a:rPr lang="en-US" sz="1600" dirty="0" smtClean="0"/>
              <a:t>JavaScript</a:t>
            </a:r>
            <a:endParaRPr lang="he-IL" sz="1600" dirty="0"/>
          </a:p>
          <a:p>
            <a:r>
              <a:rPr lang="he-IL" sz="1600" dirty="0" smtClean="0"/>
              <a:t>מבחנים מתוזמנים</a:t>
            </a:r>
          </a:p>
          <a:p>
            <a:r>
              <a:rPr lang="he-IL" sz="1600" dirty="0" smtClean="0"/>
              <a:t>ספריות תוכן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2" y="1750074"/>
            <a:ext cx="4351621" cy="31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"/>
                            </p:stCondLst>
                            <p:childTnLst>
                              <p:par>
                                <p:cTn id="50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"/>
                            </p:stCondLst>
                            <p:childTnLst>
                              <p:par>
                                <p:cTn id="56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75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>Content Libraries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b="1" dirty="0" smtClean="0">
                <a:solidFill>
                  <a:schemeClr val="accent2"/>
                </a:solidFill>
              </a:rPr>
              <a:t>הפעלה והגדרות</a:t>
            </a:r>
            <a:endParaRPr lang="he-IL" sz="16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18053" y="658685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8053" y="2231227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8053" y="379072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8053" y="5349044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645" y="643935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US" sz="4400" b="1" dirty="0"/>
          </a:p>
        </p:txBody>
      </p:sp>
      <p:sp>
        <p:nvSpPr>
          <p:cNvPr id="34" name="Rectangle 33"/>
          <p:cNvSpPr/>
          <p:nvPr/>
        </p:nvSpPr>
        <p:spPr>
          <a:xfrm>
            <a:off x="470645" y="220738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US" sz="4400" b="1" dirty="0"/>
          </a:p>
        </p:txBody>
      </p:sp>
      <p:sp>
        <p:nvSpPr>
          <p:cNvPr id="38" name="Rectangle 37"/>
          <p:cNvSpPr/>
          <p:nvPr/>
        </p:nvSpPr>
        <p:spPr>
          <a:xfrm>
            <a:off x="470645" y="3770841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  <a:endParaRPr lang="en-US" sz="4400" b="1" dirty="0"/>
          </a:p>
        </p:txBody>
      </p:sp>
      <p:sp>
        <p:nvSpPr>
          <p:cNvPr id="39" name="Rectangle 38"/>
          <p:cNvSpPr/>
          <p:nvPr/>
        </p:nvSpPr>
        <p:spPr>
          <a:xfrm>
            <a:off x="443751" y="5334294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  <a:endParaRPr lang="en-US" sz="4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98" y="443303"/>
            <a:ext cx="6824826" cy="2559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46" y="3215911"/>
            <a:ext cx="3729130" cy="1109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10" y="3737286"/>
            <a:ext cx="5418802" cy="1553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98" y="4426461"/>
            <a:ext cx="6824826" cy="151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5357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>Content Libraries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b="1" dirty="0" smtClean="0">
                <a:solidFill>
                  <a:schemeClr val="accent2"/>
                </a:solidFill>
              </a:rPr>
              <a:t>הפעלה והגדרות</a:t>
            </a:r>
            <a:endParaRPr lang="he-IL" sz="16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18053" y="658685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8053" y="2231227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645" y="643935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5</a:t>
            </a:r>
            <a:endParaRPr lang="en-US" sz="4400" b="1" dirty="0"/>
          </a:p>
        </p:txBody>
      </p:sp>
      <p:sp>
        <p:nvSpPr>
          <p:cNvPr id="34" name="Rectangle 33"/>
          <p:cNvSpPr/>
          <p:nvPr/>
        </p:nvSpPr>
        <p:spPr>
          <a:xfrm>
            <a:off x="470645" y="220738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6</a:t>
            </a:r>
            <a:endParaRPr lang="en-US" sz="4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400" y="11144058"/>
            <a:ext cx="8177463" cy="2344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29" y="639958"/>
            <a:ext cx="7233327" cy="86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1" t="17522" r="4153" b="39985"/>
          <a:stretch/>
        </p:blipFill>
        <p:spPr>
          <a:xfrm>
            <a:off x="1308728" y="2363294"/>
            <a:ext cx="7176455" cy="2777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94" y="2661409"/>
            <a:ext cx="6262602" cy="346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983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>רכיבי למידה מתוכנתים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en-US" sz="1600" dirty="0" smtClean="0"/>
              <a:t>Python</a:t>
            </a:r>
            <a:endParaRPr lang="he-IL" sz="1600" dirty="0" smtClean="0"/>
          </a:p>
          <a:p>
            <a:r>
              <a:rPr lang="en-US" sz="1600" dirty="0" smtClean="0"/>
              <a:t>JavaScript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18974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42063" y="674070"/>
            <a:ext cx="0" cy="4475446"/>
          </a:xfrm>
          <a:prstGeom prst="line">
            <a:avLst/>
          </a:prstGeom>
          <a:ln w="19050">
            <a:solidFill>
              <a:srgbClr val="74CAD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589691" y="3839007"/>
            <a:ext cx="3581572" cy="1077940"/>
            <a:chOff x="4589691" y="3839007"/>
            <a:chExt cx="3581572" cy="1077940"/>
          </a:xfrm>
        </p:grpSpPr>
        <p:sp>
          <p:nvSpPr>
            <p:cNvPr id="22" name="Title 3"/>
            <p:cNvSpPr txBox="1">
              <a:spLocks/>
            </p:cNvSpPr>
            <p:nvPr/>
          </p:nvSpPr>
          <p:spPr>
            <a:xfrm>
              <a:off x="4589691" y="3839007"/>
              <a:ext cx="2621720" cy="107794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he-IL" sz="2800" dirty="0"/>
                <a:t>פיתוח</a:t>
              </a:r>
              <a:r>
                <a:rPr lang="he-IL" sz="2800" dirty="0" smtClean="0"/>
                <a:t> פשוט ומהיר</a:t>
              </a:r>
              <a:endParaRPr lang="he-IL" sz="28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431321" y="3905964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84" t="-22076" b="-2"/>
            <a:stretch/>
          </p:blipFill>
          <p:spPr>
            <a:xfrm>
              <a:off x="7431321" y="3905964"/>
              <a:ext cx="675773" cy="58740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19910" y="674070"/>
            <a:ext cx="3581572" cy="834883"/>
            <a:chOff x="219910" y="674070"/>
            <a:chExt cx="3581572" cy="834883"/>
          </a:xfrm>
        </p:grpSpPr>
        <p:sp>
          <p:nvSpPr>
            <p:cNvPr id="26" name="Title 3"/>
            <p:cNvSpPr txBox="1">
              <a:spLocks/>
            </p:cNvSpPr>
            <p:nvPr/>
          </p:nvSpPr>
          <p:spPr>
            <a:xfrm>
              <a:off x="219910" y="674070"/>
              <a:ext cx="2621720" cy="834883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he-IL" sz="2800" dirty="0" smtClean="0"/>
                <a:t>יצירת אפליקציית ווב כולל נראות גרפית ייחודית</a:t>
              </a:r>
              <a:endParaRPr lang="he-IL" sz="28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061540" y="674070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478" y="798831"/>
              <a:ext cx="514392" cy="51439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716378" y="674070"/>
            <a:ext cx="3581572" cy="739942"/>
            <a:chOff x="4716378" y="674070"/>
            <a:chExt cx="3581572" cy="739942"/>
          </a:xfrm>
        </p:grpSpPr>
        <p:sp>
          <p:nvSpPr>
            <p:cNvPr id="19" name="Title 3"/>
            <p:cNvSpPr txBox="1">
              <a:spLocks/>
            </p:cNvSpPr>
            <p:nvPr/>
          </p:nvSpPr>
          <p:spPr>
            <a:xfrm>
              <a:off x="4716378" y="744586"/>
              <a:ext cx="2664367" cy="434975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he-IL" sz="2800" dirty="0" smtClean="0"/>
                <a:t>יצירת רכיב עם לוגיקה ייחודית לציון ו/או פידבק</a:t>
              </a:r>
              <a:endParaRPr lang="he-IL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558008" y="674070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094" y="846957"/>
              <a:ext cx="597081" cy="394167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37340" y="3798374"/>
            <a:ext cx="3738103" cy="875516"/>
            <a:chOff x="137340" y="3798374"/>
            <a:chExt cx="3738103" cy="875516"/>
          </a:xfrm>
        </p:grpSpPr>
        <p:sp>
          <p:nvSpPr>
            <p:cNvPr id="29" name="Oval 28"/>
            <p:cNvSpPr/>
            <p:nvPr/>
          </p:nvSpPr>
          <p:spPr>
            <a:xfrm>
              <a:off x="2978970" y="3839007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0" name="Title 3"/>
            <p:cNvSpPr txBox="1">
              <a:spLocks/>
            </p:cNvSpPr>
            <p:nvPr/>
          </p:nvSpPr>
          <p:spPr>
            <a:xfrm>
              <a:off x="137340" y="3839007"/>
              <a:ext cx="2621720" cy="834883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he-IL" sz="2800" dirty="0" smtClean="0"/>
                <a:t>פיתוח מורכב וממושך</a:t>
              </a:r>
              <a:endParaRPr lang="he-IL" sz="28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48316" b="-31882"/>
            <a:stretch/>
          </p:blipFill>
          <p:spPr>
            <a:xfrm>
              <a:off x="3029456" y="3798374"/>
              <a:ext cx="845987" cy="74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/>
          <p:cNvSpPr/>
          <p:nvPr/>
        </p:nvSpPr>
        <p:spPr>
          <a:xfrm>
            <a:off x="-984740" y="280327"/>
            <a:ext cx="4355123" cy="1513304"/>
          </a:xfrm>
          <a:prstGeom prst="roundRect">
            <a:avLst>
              <a:gd name="adj" fmla="val 50000"/>
            </a:avLst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ounded Rectangle 7"/>
          <p:cNvSpPr/>
          <p:nvPr/>
        </p:nvSpPr>
        <p:spPr>
          <a:xfrm>
            <a:off x="10826262" y="3736122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ounded Rectangle 115"/>
          <p:cNvSpPr/>
          <p:nvPr/>
        </p:nvSpPr>
        <p:spPr>
          <a:xfrm>
            <a:off x="-1916723" y="4832230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9" y="1966823"/>
            <a:ext cx="9161253" cy="154313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e-IL" dirty="0" smtClean="0"/>
              <a:t>כמעט סיימנו את היום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49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 Instruction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כך זה עובד</a:t>
            </a:r>
            <a:endParaRPr lang="he-IL" sz="1600" dirty="0"/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0" y="363800"/>
            <a:ext cx="6820607" cy="5160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444"/>
            <a:ext cx="7198693" cy="58626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" y="169444"/>
            <a:ext cx="7054957" cy="5874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41" y="152752"/>
            <a:ext cx="6984509" cy="58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 Instruction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b="1" dirty="0" smtClean="0">
                <a:solidFill>
                  <a:schemeClr val="accent2"/>
                </a:solidFill>
              </a:rPr>
              <a:t>כך זה עובד</a:t>
            </a:r>
            <a:endParaRPr lang="he-IL" sz="1600" b="1" dirty="0">
              <a:solidFill>
                <a:schemeClr val="accent2"/>
              </a:solidFill>
            </a:endParaRPr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" y="903531"/>
            <a:ext cx="8274674" cy="4840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1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 Instruction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b="1" dirty="0" smtClean="0">
                <a:solidFill>
                  <a:schemeClr val="accent2"/>
                </a:solidFill>
              </a:rPr>
              <a:t>כך זה עובד</a:t>
            </a:r>
            <a:endParaRPr lang="he-IL" sz="1600" b="1" dirty="0">
              <a:solidFill>
                <a:schemeClr val="accent2"/>
              </a:solidFill>
            </a:endParaRPr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" y="365125"/>
            <a:ext cx="4256556" cy="248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1684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 Instruction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b="1" dirty="0" smtClean="0">
                <a:solidFill>
                  <a:schemeClr val="accent2"/>
                </a:solidFill>
              </a:rPr>
              <a:t>כך זה עובד</a:t>
            </a:r>
            <a:endParaRPr lang="he-IL" sz="1600" b="1" dirty="0">
              <a:solidFill>
                <a:schemeClr val="accent2"/>
              </a:solidFill>
            </a:endParaRPr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" y="365125"/>
            <a:ext cx="4256556" cy="2489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" y="169443"/>
            <a:ext cx="8248183" cy="5790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1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 Instruction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b="1" dirty="0" smtClean="0">
                <a:solidFill>
                  <a:schemeClr val="accent2"/>
                </a:solidFill>
              </a:rPr>
              <a:t>כך זה עובד</a:t>
            </a:r>
            <a:endParaRPr lang="he-IL" sz="1600" b="1" dirty="0">
              <a:solidFill>
                <a:schemeClr val="accent2"/>
              </a:solidFill>
            </a:endParaRPr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" y="365125"/>
            <a:ext cx="4256556" cy="248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29" y="169444"/>
            <a:ext cx="3825264" cy="268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7" y="169444"/>
            <a:ext cx="7362631" cy="5870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40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 Instruction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b="1" dirty="0" smtClean="0">
                <a:solidFill>
                  <a:schemeClr val="accent2"/>
                </a:solidFill>
              </a:rPr>
              <a:t>כך זה עובד</a:t>
            </a:r>
            <a:endParaRPr lang="he-IL" sz="1600" b="1" dirty="0">
              <a:solidFill>
                <a:schemeClr val="accent2"/>
              </a:solidFill>
            </a:endParaRPr>
          </a:p>
          <a:p>
            <a:r>
              <a:rPr lang="he-IL" sz="1600" dirty="0" smtClean="0"/>
              <a:t>תרחישי שימוש</a:t>
            </a:r>
            <a:endParaRPr lang="he-IL" sz="1600" dirty="0"/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" y="365125"/>
            <a:ext cx="4256556" cy="248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29" y="169444"/>
            <a:ext cx="3825264" cy="268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03" y="3050580"/>
            <a:ext cx="3815719" cy="304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991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 Instruction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 smtClean="0"/>
              <a:t>כך </a:t>
            </a:r>
            <a:r>
              <a:rPr lang="he-IL" sz="1600" dirty="0"/>
              <a:t>זה</a:t>
            </a:r>
            <a:r>
              <a:rPr lang="he-IL" sz="1600" dirty="0" smtClean="0"/>
              <a:t> עובד</a:t>
            </a:r>
            <a:endParaRPr lang="he-IL" sz="1600" dirty="0"/>
          </a:p>
          <a:p>
            <a:r>
              <a:rPr lang="he-IL" sz="1600" b="1" dirty="0" smtClean="0">
                <a:solidFill>
                  <a:schemeClr val="accent2"/>
                </a:solidFill>
              </a:rPr>
              <a:t>תרחישי שימוש</a:t>
            </a:r>
            <a:endParaRPr lang="he-IL" sz="1600" b="1" dirty="0">
              <a:solidFill>
                <a:schemeClr val="accent2"/>
              </a:solidFill>
            </a:endParaRPr>
          </a:p>
          <a:p>
            <a:r>
              <a:rPr lang="he-IL" sz="1600" dirty="0" smtClean="0"/>
              <a:t>הפעלה והגדרות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1411642" y="674070"/>
            <a:ext cx="6886308" cy="739942"/>
            <a:chOff x="874060" y="731838"/>
            <a:chExt cx="6886308" cy="7399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81812" y="899912"/>
              <a:ext cx="409681" cy="409681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7020426" y="731838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8" name="Title 3"/>
            <p:cNvSpPr txBox="1">
              <a:spLocks/>
            </p:cNvSpPr>
            <p:nvPr/>
          </p:nvSpPr>
          <p:spPr>
            <a:xfrm>
              <a:off x="874060" y="808079"/>
              <a:ext cx="5798112" cy="434975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400" dirty="0">
                  <a:cs typeface="+mn-cs"/>
                </a:rPr>
                <a:t>יצירת הבנה מעמיקה באמצעות חשיפה לתשובות ונימוקים של עמיתים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11887" y="2088082"/>
            <a:ext cx="6260710" cy="1077940"/>
            <a:chOff x="671300" y="2647981"/>
            <a:chExt cx="6260710" cy="1077940"/>
          </a:xfrm>
        </p:grpSpPr>
        <p:sp>
          <p:nvSpPr>
            <p:cNvPr id="17" name="Oval 16"/>
            <p:cNvSpPr/>
            <p:nvPr/>
          </p:nvSpPr>
          <p:spPr>
            <a:xfrm>
              <a:off x="6192068" y="2660338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671300" y="2647981"/>
              <a:ext cx="5106609" cy="107794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400" dirty="0"/>
                <a:t>רפלקציה </a:t>
              </a:r>
              <a:r>
                <a:rPr lang="he-IL" sz="2400" dirty="0" smtClean="0"/>
                <a:t>עצמית של התלמיד ותיקון </a:t>
              </a:r>
              <a:r>
                <a:rPr lang="en-US" sz="2400" dirty="0"/>
                <a:t>misconception </a:t>
              </a:r>
              <a:r>
                <a:rPr lang="he-IL" sz="2400" dirty="0"/>
                <a:t> בכוחות עצמו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85" b="89617" l="3674" r="89617">
                          <a14:foregroundMark x1="51917" y1="28754" x2="71725" y2="33387"/>
                          <a14:foregroundMark x1="72684" y1="52556" x2="72364" y2="53514"/>
                          <a14:foregroundMark x1="65655" y1="57508" x2="43610" y2="55272"/>
                          <a14:foregroundMark x1="52236" y1="49201" x2="59105" y2="50958"/>
                          <a14:foregroundMark x1="70927" y1="62460" x2="70927" y2="62460"/>
                          <a14:foregroundMark x1="29712" y1="45367" x2="29712" y2="45367"/>
                          <a14:foregroundMark x1="29712" y1="45367" x2="29712" y2="45367"/>
                          <a14:foregroundMark x1="8307" y1="43610" x2="8307" y2="43610"/>
                          <a14:foregroundMark x1="3674" y1="32748" x2="3674" y2="32748"/>
                          <a14:backgroundMark x1="50160" y1="49521" x2="50160" y2="49521"/>
                          <a14:backgroundMark x1="50160" y1="49521" x2="50160" y2="495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90" y="2686037"/>
              <a:ext cx="714243" cy="71424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033011" y="3840092"/>
            <a:ext cx="5646340" cy="834883"/>
            <a:chOff x="218721" y="4336358"/>
            <a:chExt cx="5646340" cy="834883"/>
          </a:xfrm>
        </p:grpSpPr>
        <p:sp>
          <p:nvSpPr>
            <p:cNvPr id="22" name="Oval 21"/>
            <p:cNvSpPr/>
            <p:nvPr/>
          </p:nvSpPr>
          <p:spPr>
            <a:xfrm>
              <a:off x="5125119" y="4336358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23" name="Title 3"/>
            <p:cNvSpPr txBox="1">
              <a:spLocks/>
            </p:cNvSpPr>
            <p:nvPr/>
          </p:nvSpPr>
          <p:spPr>
            <a:xfrm>
              <a:off x="218721" y="4336358"/>
              <a:ext cx="4614485" cy="834883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400" dirty="0"/>
                <a:t>הליכה</a:t>
              </a:r>
              <a:r>
                <a:rPr lang="en-US" sz="2400" dirty="0"/>
                <a:t>back and forth </a:t>
              </a:r>
              <a:r>
                <a:rPr lang="he-IL" sz="2400" dirty="0"/>
                <a:t> במהלך </a:t>
              </a:r>
              <a:r>
                <a:rPr lang="he-IL" sz="2400" dirty="0" smtClean="0"/>
                <a:t>הפנמת החומר</a:t>
              </a:r>
              <a:endParaRPr lang="en-US" sz="24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644" y="4434820"/>
              <a:ext cx="570265" cy="570265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320521" y="5349045"/>
            <a:ext cx="5646340" cy="834883"/>
            <a:chOff x="144059" y="4815462"/>
            <a:chExt cx="5646340" cy="834883"/>
          </a:xfrm>
        </p:grpSpPr>
        <p:sp>
          <p:nvSpPr>
            <p:cNvPr id="45" name="Oval 44"/>
            <p:cNvSpPr/>
            <p:nvPr/>
          </p:nvSpPr>
          <p:spPr>
            <a:xfrm>
              <a:off x="5050457" y="4815462"/>
              <a:ext cx="739942" cy="739942"/>
            </a:xfrm>
            <a:prstGeom prst="ellipse">
              <a:avLst/>
            </a:prstGeom>
            <a:noFill/>
            <a:ln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46" name="Title 3"/>
            <p:cNvSpPr txBox="1">
              <a:spLocks/>
            </p:cNvSpPr>
            <p:nvPr/>
          </p:nvSpPr>
          <p:spPr>
            <a:xfrm>
              <a:off x="144059" y="4815462"/>
              <a:ext cx="4614485" cy="834883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400" dirty="0" smtClean="0"/>
                <a:t>הציון על עצם ההשתתפות בתרגול ולא על נכונות התשובה</a:t>
              </a:r>
              <a:endParaRPr lang="en-US" sz="24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473" y="4906977"/>
              <a:ext cx="574803" cy="574803"/>
            </a:xfrm>
            <a:prstGeom prst="rect">
              <a:avLst/>
            </a:prstGeom>
          </p:spPr>
        </p:pic>
      </p:grpSp>
      <p:sp>
        <p:nvSpPr>
          <p:cNvPr id="50" name="Oval 49"/>
          <p:cNvSpPr/>
          <p:nvPr/>
        </p:nvSpPr>
        <p:spPr>
          <a:xfrm>
            <a:off x="7558008" y="67407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739052" y="2088082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226919" y="5349045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945943" y="3840092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7682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5370</TotalTime>
  <Words>337</Words>
  <Application>Microsoft Macintosh PowerPoint</Application>
  <PresentationFormat>Widescreen</PresentationFormat>
  <Paragraphs>133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Alef</vt:lpstr>
      <vt:lpstr>Calibri</vt:lpstr>
      <vt:lpstr>Arial</vt:lpstr>
      <vt:lpstr>Office Theme</vt:lpstr>
      <vt:lpstr>רכיבי למידה מתקדמים </vt:lpstr>
      <vt:lpstr>רכיבי למידה מתקדמים:</vt:lpstr>
      <vt:lpstr>Peer Instruction</vt:lpstr>
      <vt:lpstr>Peer Instruction</vt:lpstr>
      <vt:lpstr>Peer Instruction</vt:lpstr>
      <vt:lpstr>Peer Instruction</vt:lpstr>
      <vt:lpstr>Peer Instruction</vt:lpstr>
      <vt:lpstr>Peer Instruction</vt:lpstr>
      <vt:lpstr>Peer Instruction</vt:lpstr>
      <vt:lpstr>Peer Instruction</vt:lpstr>
      <vt:lpstr>Drag and Drop</vt:lpstr>
      <vt:lpstr>Drag and Drop</vt:lpstr>
      <vt:lpstr>Drag and Drop</vt:lpstr>
      <vt:lpstr>Prerequisite</vt:lpstr>
      <vt:lpstr>Prerequisite</vt:lpstr>
      <vt:lpstr>Timed Exams</vt:lpstr>
      <vt:lpstr>Timed Exams</vt:lpstr>
      <vt:lpstr>Content Libraries</vt:lpstr>
      <vt:lpstr>Content Libraries</vt:lpstr>
      <vt:lpstr>Content Libraries</vt:lpstr>
      <vt:lpstr>Content Libraries</vt:lpstr>
      <vt:lpstr>רכיבי למידה מתוכנתים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Aviv Mizrachi</dc:creator>
  <cp:lastModifiedBy>Asaf Weiss</cp:lastModifiedBy>
  <cp:revision>185</cp:revision>
  <dcterms:created xsi:type="dcterms:W3CDTF">2016-11-30T11:10:27Z</dcterms:created>
  <dcterms:modified xsi:type="dcterms:W3CDTF">2017-01-02T14:33:39Z</dcterms:modified>
</cp:coreProperties>
</file>