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256" r:id="rId19"/>
    <p:sldId id="266" r:id="rId20"/>
    <p:sldId id="283" r:id="rId21"/>
    <p:sldId id="305" r:id="rId22"/>
    <p:sldId id="306" r:id="rId23"/>
    <p:sldId id="308" r:id="rId24"/>
    <p:sldId id="307" r:id="rId25"/>
    <p:sldId id="315" r:id="rId26"/>
    <p:sldId id="309" r:id="rId27"/>
    <p:sldId id="311" r:id="rId28"/>
    <p:sldId id="316" r:id="rId29"/>
    <p:sldId id="317" r:id="rId30"/>
    <p:sldId id="318" r:id="rId3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8D2"/>
    <a:srgbClr val="646464"/>
    <a:srgbClr val="FAC864"/>
    <a:srgbClr val="FEF3DE"/>
    <a:srgbClr val="91C855"/>
    <a:srgbClr val="666666"/>
    <a:srgbClr val="F55959"/>
    <a:srgbClr val="CCCC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0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EA750-A7A5-4B4E-AA85-53D2FEDF6CD4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F2142-6436-4656-806A-AA76D1D67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0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12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77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9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57753"/>
            <a:ext cx="9144000" cy="155220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he-IL" dirty="0"/>
              <a:t>כותרת לדוגמא כאן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תת כותרת לדוגמא כאן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-984740" y="280327"/>
            <a:ext cx="4355123" cy="1513304"/>
          </a:xfrm>
          <a:prstGeom prst="roundRect">
            <a:avLst>
              <a:gd name="adj" fmla="val 50000"/>
            </a:avLst>
          </a:prstGeom>
          <a:solidFill>
            <a:srgbClr val="6E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Rounded Rectangle 7"/>
          <p:cNvSpPr/>
          <p:nvPr userDrawn="1"/>
        </p:nvSpPr>
        <p:spPr>
          <a:xfrm>
            <a:off x="10826262" y="3999951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5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122863" y="434303"/>
            <a:ext cx="1946275" cy="1071563"/>
            <a:chOff x="3873" y="336"/>
            <a:chExt cx="1226" cy="675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4259" y="432"/>
              <a:ext cx="157" cy="156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3873" y="432"/>
              <a:ext cx="156" cy="156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Rectangle 7"/>
            <p:cNvSpPr>
              <a:spLocks noChangeArrowheads="1"/>
            </p:cNvSpPr>
            <p:nvPr userDrawn="1"/>
          </p:nvSpPr>
          <p:spPr bwMode="auto">
            <a:xfrm>
              <a:off x="4042" y="432"/>
              <a:ext cx="31" cy="15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Rectangle 8"/>
            <p:cNvSpPr>
              <a:spLocks noChangeArrowheads="1"/>
            </p:cNvSpPr>
            <p:nvPr userDrawn="1"/>
          </p:nvSpPr>
          <p:spPr bwMode="auto">
            <a:xfrm>
              <a:off x="4429" y="525"/>
              <a:ext cx="31" cy="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4429" y="432"/>
              <a:ext cx="156" cy="156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0"/>
            <p:cNvSpPr>
              <a:spLocks/>
            </p:cNvSpPr>
            <p:nvPr userDrawn="1"/>
          </p:nvSpPr>
          <p:spPr bwMode="auto">
            <a:xfrm>
              <a:off x="4837" y="551"/>
              <a:ext cx="37" cy="37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1"/>
            <p:cNvSpPr>
              <a:spLocks/>
            </p:cNvSpPr>
            <p:nvPr userDrawn="1"/>
          </p:nvSpPr>
          <p:spPr bwMode="auto">
            <a:xfrm>
              <a:off x="4888" y="562"/>
              <a:ext cx="211" cy="26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2"/>
            <p:cNvSpPr>
              <a:spLocks/>
            </p:cNvSpPr>
            <p:nvPr userDrawn="1"/>
          </p:nvSpPr>
          <p:spPr bwMode="auto">
            <a:xfrm>
              <a:off x="4887" y="488"/>
              <a:ext cx="203" cy="89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879" y="423"/>
              <a:ext cx="179" cy="142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869" y="372"/>
              <a:ext cx="139" cy="182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4847" y="336"/>
              <a:ext cx="97" cy="208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4611" y="550"/>
              <a:ext cx="212" cy="38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4088" y="432"/>
              <a:ext cx="156" cy="156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Rectangle 18"/>
            <p:cNvSpPr>
              <a:spLocks noChangeArrowheads="1"/>
            </p:cNvSpPr>
            <p:nvPr userDrawn="1"/>
          </p:nvSpPr>
          <p:spPr bwMode="auto">
            <a:xfrm>
              <a:off x="3893" y="952"/>
              <a:ext cx="6" cy="46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19"/>
            <p:cNvSpPr>
              <a:spLocks/>
            </p:cNvSpPr>
            <p:nvPr userDrawn="1"/>
          </p:nvSpPr>
          <p:spPr bwMode="auto">
            <a:xfrm>
              <a:off x="3907" y="965"/>
              <a:ext cx="27" cy="33"/>
            </a:xfrm>
            <a:custGeom>
              <a:avLst/>
              <a:gdLst>
                <a:gd name="T0" fmla="*/ 54 w 54"/>
                <a:gd name="T1" fmla="*/ 45 h 66"/>
                <a:gd name="T2" fmla="*/ 52 w 54"/>
                <a:gd name="T3" fmla="*/ 57 h 66"/>
                <a:gd name="T4" fmla="*/ 47 w 54"/>
                <a:gd name="T5" fmla="*/ 61 h 66"/>
                <a:gd name="T6" fmla="*/ 42 w 54"/>
                <a:gd name="T7" fmla="*/ 64 h 66"/>
                <a:gd name="T8" fmla="*/ 28 w 54"/>
                <a:gd name="T9" fmla="*/ 66 h 66"/>
                <a:gd name="T10" fmla="*/ 18 w 54"/>
                <a:gd name="T11" fmla="*/ 66 h 66"/>
                <a:gd name="T12" fmla="*/ 9 w 54"/>
                <a:gd name="T13" fmla="*/ 63 h 66"/>
                <a:gd name="T14" fmla="*/ 4 w 54"/>
                <a:gd name="T15" fmla="*/ 61 h 66"/>
                <a:gd name="T16" fmla="*/ 9 w 54"/>
                <a:gd name="T17" fmla="*/ 48 h 66"/>
                <a:gd name="T18" fmla="*/ 13 w 54"/>
                <a:gd name="T19" fmla="*/ 52 h 66"/>
                <a:gd name="T20" fmla="*/ 21 w 54"/>
                <a:gd name="T21" fmla="*/ 54 h 66"/>
                <a:gd name="T22" fmla="*/ 28 w 54"/>
                <a:gd name="T23" fmla="*/ 56 h 66"/>
                <a:gd name="T24" fmla="*/ 35 w 54"/>
                <a:gd name="T25" fmla="*/ 54 h 66"/>
                <a:gd name="T26" fmla="*/ 40 w 54"/>
                <a:gd name="T27" fmla="*/ 50 h 66"/>
                <a:gd name="T28" fmla="*/ 42 w 54"/>
                <a:gd name="T29" fmla="*/ 49 h 66"/>
                <a:gd name="T30" fmla="*/ 42 w 54"/>
                <a:gd name="T31" fmla="*/ 45 h 66"/>
                <a:gd name="T32" fmla="*/ 40 w 54"/>
                <a:gd name="T33" fmla="*/ 40 h 66"/>
                <a:gd name="T34" fmla="*/ 33 w 54"/>
                <a:gd name="T35" fmla="*/ 38 h 66"/>
                <a:gd name="T36" fmla="*/ 23 w 54"/>
                <a:gd name="T37" fmla="*/ 38 h 66"/>
                <a:gd name="T38" fmla="*/ 13 w 54"/>
                <a:gd name="T39" fmla="*/ 35 h 66"/>
                <a:gd name="T40" fmla="*/ 9 w 54"/>
                <a:gd name="T41" fmla="*/ 33 h 66"/>
                <a:gd name="T42" fmla="*/ 6 w 54"/>
                <a:gd name="T43" fmla="*/ 29 h 66"/>
                <a:gd name="T44" fmla="*/ 4 w 54"/>
                <a:gd name="T45" fmla="*/ 19 h 66"/>
                <a:gd name="T46" fmla="*/ 4 w 54"/>
                <a:gd name="T47" fmla="*/ 15 h 66"/>
                <a:gd name="T48" fmla="*/ 8 w 54"/>
                <a:gd name="T49" fmla="*/ 8 h 66"/>
                <a:gd name="T50" fmla="*/ 10 w 54"/>
                <a:gd name="T51" fmla="*/ 5 h 66"/>
                <a:gd name="T52" fmla="*/ 19 w 54"/>
                <a:gd name="T53" fmla="*/ 1 h 66"/>
                <a:gd name="T54" fmla="*/ 28 w 54"/>
                <a:gd name="T55" fmla="*/ 0 h 66"/>
                <a:gd name="T56" fmla="*/ 42 w 54"/>
                <a:gd name="T57" fmla="*/ 1 h 66"/>
                <a:gd name="T58" fmla="*/ 52 w 54"/>
                <a:gd name="T59" fmla="*/ 6 h 66"/>
                <a:gd name="T60" fmla="*/ 44 w 54"/>
                <a:gd name="T61" fmla="*/ 15 h 66"/>
                <a:gd name="T62" fmla="*/ 36 w 54"/>
                <a:gd name="T63" fmla="*/ 11 h 66"/>
                <a:gd name="T64" fmla="*/ 28 w 54"/>
                <a:gd name="T65" fmla="*/ 10 h 66"/>
                <a:gd name="T66" fmla="*/ 19 w 54"/>
                <a:gd name="T67" fmla="*/ 13 h 66"/>
                <a:gd name="T68" fmla="*/ 16 w 54"/>
                <a:gd name="T69" fmla="*/ 15 h 66"/>
                <a:gd name="T70" fmla="*/ 16 w 54"/>
                <a:gd name="T71" fmla="*/ 19 h 66"/>
                <a:gd name="T72" fmla="*/ 19 w 54"/>
                <a:gd name="T73" fmla="*/ 24 h 66"/>
                <a:gd name="T74" fmla="*/ 25 w 54"/>
                <a:gd name="T75" fmla="*/ 27 h 66"/>
                <a:gd name="T76" fmla="*/ 35 w 54"/>
                <a:gd name="T77" fmla="*/ 28 h 66"/>
                <a:gd name="T78" fmla="*/ 45 w 54"/>
                <a:gd name="T79" fmla="*/ 30 h 66"/>
                <a:gd name="T80" fmla="*/ 49 w 54"/>
                <a:gd name="T81" fmla="*/ 33 h 66"/>
                <a:gd name="T82" fmla="*/ 53 w 54"/>
                <a:gd name="T83" fmla="*/ 35 h 66"/>
                <a:gd name="T84" fmla="*/ 54 w 54"/>
                <a:gd name="T85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66">
                  <a:moveTo>
                    <a:pt x="54" y="45"/>
                  </a:moveTo>
                  <a:lnTo>
                    <a:pt x="54" y="45"/>
                  </a:lnTo>
                  <a:lnTo>
                    <a:pt x="54" y="52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47" y="61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35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4" y="61"/>
                  </a:lnTo>
                  <a:lnTo>
                    <a:pt x="0" y="57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3" y="52"/>
                  </a:lnTo>
                  <a:lnTo>
                    <a:pt x="16" y="53"/>
                  </a:lnTo>
                  <a:lnTo>
                    <a:pt x="21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49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0" y="40"/>
                  </a:lnTo>
                  <a:lnTo>
                    <a:pt x="36" y="39"/>
                  </a:lnTo>
                  <a:lnTo>
                    <a:pt x="3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18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9" y="33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5"/>
                  </a:lnTo>
                  <a:lnTo>
                    <a:pt x="5" y="1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8" y="4"/>
                  </a:lnTo>
                  <a:lnTo>
                    <a:pt x="52" y="6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9" y="24"/>
                  </a:lnTo>
                  <a:lnTo>
                    <a:pt x="21" y="25"/>
                  </a:lnTo>
                  <a:lnTo>
                    <a:pt x="2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42" y="2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9" y="33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4" y="40"/>
                  </a:lnTo>
                  <a:lnTo>
                    <a:pt x="54" y="45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3942" y="965"/>
              <a:ext cx="23" cy="33"/>
            </a:xfrm>
            <a:custGeom>
              <a:avLst/>
              <a:gdLst>
                <a:gd name="T0" fmla="*/ 46 w 46"/>
                <a:gd name="T1" fmla="*/ 6 h 66"/>
                <a:gd name="T2" fmla="*/ 36 w 46"/>
                <a:gd name="T3" fmla="*/ 15 h 66"/>
                <a:gd name="T4" fmla="*/ 36 w 46"/>
                <a:gd name="T5" fmla="*/ 15 h 66"/>
                <a:gd name="T6" fmla="*/ 32 w 46"/>
                <a:gd name="T7" fmla="*/ 13 h 66"/>
                <a:gd name="T8" fmla="*/ 32 w 46"/>
                <a:gd name="T9" fmla="*/ 13 h 66"/>
                <a:gd name="T10" fmla="*/ 27 w 46"/>
                <a:gd name="T11" fmla="*/ 11 h 66"/>
                <a:gd name="T12" fmla="*/ 27 w 46"/>
                <a:gd name="T13" fmla="*/ 11 h 66"/>
                <a:gd name="T14" fmla="*/ 23 w 46"/>
                <a:gd name="T15" fmla="*/ 11 h 66"/>
                <a:gd name="T16" fmla="*/ 21 w 46"/>
                <a:gd name="T17" fmla="*/ 13 h 66"/>
                <a:gd name="T18" fmla="*/ 21 w 46"/>
                <a:gd name="T19" fmla="*/ 13 h 66"/>
                <a:gd name="T20" fmla="*/ 17 w 46"/>
                <a:gd name="T21" fmla="*/ 15 h 66"/>
                <a:gd name="T22" fmla="*/ 16 w 46"/>
                <a:gd name="T23" fmla="*/ 18 h 66"/>
                <a:gd name="T24" fmla="*/ 16 w 46"/>
                <a:gd name="T25" fmla="*/ 18 h 66"/>
                <a:gd name="T26" fmla="*/ 14 w 46"/>
                <a:gd name="T27" fmla="*/ 22 h 66"/>
                <a:gd name="T28" fmla="*/ 13 w 46"/>
                <a:gd name="T29" fmla="*/ 27 h 66"/>
                <a:gd name="T30" fmla="*/ 13 w 46"/>
                <a:gd name="T31" fmla="*/ 66 h 66"/>
                <a:gd name="T32" fmla="*/ 0 w 46"/>
                <a:gd name="T33" fmla="*/ 66 h 66"/>
                <a:gd name="T34" fmla="*/ 0 w 46"/>
                <a:gd name="T35" fmla="*/ 0 h 66"/>
                <a:gd name="T36" fmla="*/ 13 w 46"/>
                <a:gd name="T37" fmla="*/ 0 h 66"/>
                <a:gd name="T38" fmla="*/ 13 w 46"/>
                <a:gd name="T39" fmla="*/ 8 h 66"/>
                <a:gd name="T40" fmla="*/ 13 w 46"/>
                <a:gd name="T41" fmla="*/ 8 h 66"/>
                <a:gd name="T42" fmla="*/ 17 w 46"/>
                <a:gd name="T43" fmla="*/ 4 h 66"/>
                <a:gd name="T44" fmla="*/ 21 w 46"/>
                <a:gd name="T45" fmla="*/ 1 h 66"/>
                <a:gd name="T46" fmla="*/ 21 w 46"/>
                <a:gd name="T47" fmla="*/ 1 h 66"/>
                <a:gd name="T48" fmla="*/ 26 w 46"/>
                <a:gd name="T49" fmla="*/ 0 h 66"/>
                <a:gd name="T50" fmla="*/ 31 w 46"/>
                <a:gd name="T51" fmla="*/ 0 h 66"/>
                <a:gd name="T52" fmla="*/ 31 w 46"/>
                <a:gd name="T53" fmla="*/ 0 h 66"/>
                <a:gd name="T54" fmla="*/ 36 w 46"/>
                <a:gd name="T55" fmla="*/ 0 h 66"/>
                <a:gd name="T56" fmla="*/ 39 w 46"/>
                <a:gd name="T57" fmla="*/ 1 h 66"/>
                <a:gd name="T58" fmla="*/ 39 w 46"/>
                <a:gd name="T59" fmla="*/ 1 h 66"/>
                <a:gd name="T60" fmla="*/ 42 w 46"/>
                <a:gd name="T61" fmla="*/ 3 h 66"/>
                <a:gd name="T62" fmla="*/ 46 w 46"/>
                <a:gd name="T63" fmla="*/ 6 h 66"/>
                <a:gd name="T64" fmla="*/ 46 w 46"/>
                <a:gd name="T6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66">
                  <a:moveTo>
                    <a:pt x="46" y="6"/>
                  </a:moveTo>
                  <a:lnTo>
                    <a:pt x="36" y="15"/>
                  </a:lnTo>
                  <a:lnTo>
                    <a:pt x="36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22"/>
                  </a:lnTo>
                  <a:lnTo>
                    <a:pt x="13" y="27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1"/>
            <p:cNvSpPr>
              <a:spLocks noEditPoints="1"/>
            </p:cNvSpPr>
            <p:nvPr userDrawn="1"/>
          </p:nvSpPr>
          <p:spPr bwMode="auto">
            <a:xfrm>
              <a:off x="3968" y="965"/>
              <a:ext cx="26" cy="33"/>
            </a:xfrm>
            <a:custGeom>
              <a:avLst/>
              <a:gdLst>
                <a:gd name="T0" fmla="*/ 39 w 53"/>
                <a:gd name="T1" fmla="*/ 66 h 66"/>
                <a:gd name="T2" fmla="*/ 39 w 53"/>
                <a:gd name="T3" fmla="*/ 59 h 66"/>
                <a:gd name="T4" fmla="*/ 32 w 53"/>
                <a:gd name="T5" fmla="*/ 64 h 66"/>
                <a:gd name="T6" fmla="*/ 28 w 53"/>
                <a:gd name="T7" fmla="*/ 66 h 66"/>
                <a:gd name="T8" fmla="*/ 23 w 53"/>
                <a:gd name="T9" fmla="*/ 66 h 66"/>
                <a:gd name="T10" fmla="*/ 13 w 53"/>
                <a:gd name="T11" fmla="*/ 64 h 66"/>
                <a:gd name="T12" fmla="*/ 8 w 53"/>
                <a:gd name="T13" fmla="*/ 63 h 66"/>
                <a:gd name="T14" fmla="*/ 5 w 53"/>
                <a:gd name="T15" fmla="*/ 61 h 66"/>
                <a:gd name="T16" fmla="*/ 1 w 53"/>
                <a:gd name="T17" fmla="*/ 54 h 66"/>
                <a:gd name="T18" fmla="*/ 0 w 53"/>
                <a:gd name="T19" fmla="*/ 47 h 66"/>
                <a:gd name="T20" fmla="*/ 3 w 53"/>
                <a:gd name="T21" fmla="*/ 37 h 66"/>
                <a:gd name="T22" fmla="*/ 5 w 53"/>
                <a:gd name="T23" fmla="*/ 33 h 66"/>
                <a:gd name="T24" fmla="*/ 10 w 53"/>
                <a:gd name="T25" fmla="*/ 30 h 66"/>
                <a:gd name="T26" fmla="*/ 23 w 53"/>
                <a:gd name="T27" fmla="*/ 28 h 66"/>
                <a:gd name="T28" fmla="*/ 39 w 53"/>
                <a:gd name="T29" fmla="*/ 23 h 66"/>
                <a:gd name="T30" fmla="*/ 39 w 53"/>
                <a:gd name="T31" fmla="*/ 18 h 66"/>
                <a:gd name="T32" fmla="*/ 37 w 53"/>
                <a:gd name="T33" fmla="*/ 14 h 66"/>
                <a:gd name="T34" fmla="*/ 25 w 53"/>
                <a:gd name="T35" fmla="*/ 11 h 66"/>
                <a:gd name="T36" fmla="*/ 20 w 53"/>
                <a:gd name="T37" fmla="*/ 11 h 66"/>
                <a:gd name="T38" fmla="*/ 16 w 53"/>
                <a:gd name="T39" fmla="*/ 13 h 66"/>
                <a:gd name="T40" fmla="*/ 11 w 53"/>
                <a:gd name="T41" fmla="*/ 18 h 66"/>
                <a:gd name="T42" fmla="*/ 3 w 53"/>
                <a:gd name="T43" fmla="*/ 9 h 66"/>
                <a:gd name="T44" fmla="*/ 13 w 53"/>
                <a:gd name="T45" fmla="*/ 1 h 66"/>
                <a:gd name="T46" fmla="*/ 18 w 53"/>
                <a:gd name="T47" fmla="*/ 0 h 66"/>
                <a:gd name="T48" fmla="*/ 25 w 53"/>
                <a:gd name="T49" fmla="*/ 0 h 66"/>
                <a:gd name="T50" fmla="*/ 38 w 53"/>
                <a:gd name="T51" fmla="*/ 1 h 66"/>
                <a:gd name="T52" fmla="*/ 45 w 53"/>
                <a:gd name="T53" fmla="*/ 5 h 66"/>
                <a:gd name="T54" fmla="*/ 50 w 53"/>
                <a:gd name="T55" fmla="*/ 13 h 66"/>
                <a:gd name="T56" fmla="*/ 53 w 53"/>
                <a:gd name="T57" fmla="*/ 22 h 66"/>
                <a:gd name="T58" fmla="*/ 39 w 53"/>
                <a:gd name="T59" fmla="*/ 42 h 66"/>
                <a:gd name="T60" fmla="*/ 24 w 53"/>
                <a:gd name="T61" fmla="*/ 37 h 66"/>
                <a:gd name="T62" fmla="*/ 19 w 53"/>
                <a:gd name="T63" fmla="*/ 38 h 66"/>
                <a:gd name="T64" fmla="*/ 15 w 53"/>
                <a:gd name="T65" fmla="*/ 39 h 66"/>
                <a:gd name="T66" fmla="*/ 13 w 53"/>
                <a:gd name="T67" fmla="*/ 45 h 66"/>
                <a:gd name="T68" fmla="*/ 13 w 53"/>
                <a:gd name="T69" fmla="*/ 50 h 66"/>
                <a:gd name="T70" fmla="*/ 19 w 53"/>
                <a:gd name="T71" fmla="*/ 54 h 66"/>
                <a:gd name="T72" fmla="*/ 24 w 53"/>
                <a:gd name="T73" fmla="*/ 56 h 66"/>
                <a:gd name="T74" fmla="*/ 32 w 53"/>
                <a:gd name="T75" fmla="*/ 54 h 66"/>
                <a:gd name="T76" fmla="*/ 37 w 53"/>
                <a:gd name="T77" fmla="*/ 52 h 66"/>
                <a:gd name="T78" fmla="*/ 39 w 53"/>
                <a:gd name="T79" fmla="*/ 48 h 66"/>
                <a:gd name="T80" fmla="*/ 39 w 53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7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6" y="66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3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2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5" y="5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2" y="17"/>
                  </a:lnTo>
                  <a:lnTo>
                    <a:pt x="53" y="22"/>
                  </a:lnTo>
                  <a:lnTo>
                    <a:pt x="53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50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2"/>
            <p:cNvSpPr>
              <a:spLocks noEditPoints="1"/>
            </p:cNvSpPr>
            <p:nvPr userDrawn="1"/>
          </p:nvSpPr>
          <p:spPr bwMode="auto">
            <a:xfrm>
              <a:off x="4003" y="965"/>
              <a:ext cx="27" cy="33"/>
            </a:xfrm>
            <a:custGeom>
              <a:avLst/>
              <a:gdLst>
                <a:gd name="T0" fmla="*/ 13 w 56"/>
                <a:gd name="T1" fmla="*/ 37 h 66"/>
                <a:gd name="T2" fmla="*/ 13 w 56"/>
                <a:gd name="T3" fmla="*/ 42 h 66"/>
                <a:gd name="T4" fmla="*/ 15 w 56"/>
                <a:gd name="T5" fmla="*/ 47 h 66"/>
                <a:gd name="T6" fmla="*/ 20 w 56"/>
                <a:gd name="T7" fmla="*/ 53 h 66"/>
                <a:gd name="T8" fmla="*/ 24 w 56"/>
                <a:gd name="T9" fmla="*/ 54 h 66"/>
                <a:gd name="T10" fmla="*/ 29 w 56"/>
                <a:gd name="T11" fmla="*/ 54 h 66"/>
                <a:gd name="T12" fmla="*/ 38 w 56"/>
                <a:gd name="T13" fmla="*/ 53 h 66"/>
                <a:gd name="T14" fmla="*/ 46 w 56"/>
                <a:gd name="T15" fmla="*/ 48 h 66"/>
                <a:gd name="T16" fmla="*/ 53 w 56"/>
                <a:gd name="T17" fmla="*/ 56 h 66"/>
                <a:gd name="T18" fmla="*/ 43 w 56"/>
                <a:gd name="T19" fmla="*/ 64 h 66"/>
                <a:gd name="T20" fmla="*/ 37 w 56"/>
                <a:gd name="T21" fmla="*/ 66 h 66"/>
                <a:gd name="T22" fmla="*/ 29 w 56"/>
                <a:gd name="T23" fmla="*/ 66 h 66"/>
                <a:gd name="T24" fmla="*/ 18 w 56"/>
                <a:gd name="T25" fmla="*/ 64 h 66"/>
                <a:gd name="T26" fmla="*/ 13 w 56"/>
                <a:gd name="T27" fmla="*/ 62 h 66"/>
                <a:gd name="T28" fmla="*/ 8 w 56"/>
                <a:gd name="T29" fmla="*/ 58 h 66"/>
                <a:gd name="T30" fmla="*/ 3 w 56"/>
                <a:gd name="T31" fmla="*/ 48 h 66"/>
                <a:gd name="T32" fmla="*/ 0 w 56"/>
                <a:gd name="T33" fmla="*/ 42 h 66"/>
                <a:gd name="T34" fmla="*/ 0 w 56"/>
                <a:gd name="T35" fmla="*/ 33 h 66"/>
                <a:gd name="T36" fmla="*/ 4 w 56"/>
                <a:gd name="T37" fmla="*/ 15 h 66"/>
                <a:gd name="T38" fmla="*/ 8 w 56"/>
                <a:gd name="T39" fmla="*/ 9 h 66"/>
                <a:gd name="T40" fmla="*/ 13 w 56"/>
                <a:gd name="T41" fmla="*/ 4 h 66"/>
                <a:gd name="T42" fmla="*/ 28 w 56"/>
                <a:gd name="T43" fmla="*/ 0 h 66"/>
                <a:gd name="T44" fmla="*/ 36 w 56"/>
                <a:gd name="T45" fmla="*/ 0 h 66"/>
                <a:gd name="T46" fmla="*/ 42 w 56"/>
                <a:gd name="T47" fmla="*/ 4 h 66"/>
                <a:gd name="T48" fmla="*/ 52 w 56"/>
                <a:gd name="T49" fmla="*/ 15 h 66"/>
                <a:gd name="T50" fmla="*/ 54 w 56"/>
                <a:gd name="T51" fmla="*/ 23 h 66"/>
                <a:gd name="T52" fmla="*/ 56 w 56"/>
                <a:gd name="T53" fmla="*/ 37 h 66"/>
                <a:gd name="T54" fmla="*/ 42 w 56"/>
                <a:gd name="T55" fmla="*/ 28 h 66"/>
                <a:gd name="T56" fmla="*/ 41 w 56"/>
                <a:gd name="T57" fmla="*/ 19 h 66"/>
                <a:gd name="T58" fmla="*/ 38 w 56"/>
                <a:gd name="T59" fmla="*/ 15 h 66"/>
                <a:gd name="T60" fmla="*/ 36 w 56"/>
                <a:gd name="T61" fmla="*/ 13 h 66"/>
                <a:gd name="T62" fmla="*/ 28 w 56"/>
                <a:gd name="T63" fmla="*/ 10 h 66"/>
                <a:gd name="T64" fmla="*/ 23 w 56"/>
                <a:gd name="T65" fmla="*/ 11 h 66"/>
                <a:gd name="T66" fmla="*/ 19 w 56"/>
                <a:gd name="T67" fmla="*/ 13 h 66"/>
                <a:gd name="T68" fmla="*/ 14 w 56"/>
                <a:gd name="T69" fmla="*/ 19 h 66"/>
                <a:gd name="T70" fmla="*/ 13 w 56"/>
                <a:gd name="T71" fmla="*/ 23 h 66"/>
                <a:gd name="T72" fmla="*/ 13 w 56"/>
                <a:gd name="T7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6">
                  <a:moveTo>
                    <a:pt x="56" y="37"/>
                  </a:moveTo>
                  <a:lnTo>
                    <a:pt x="13" y="37"/>
                  </a:lnTo>
                  <a:lnTo>
                    <a:pt x="13" y="37"/>
                  </a:lnTo>
                  <a:lnTo>
                    <a:pt x="13" y="42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7" y="50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4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6" y="48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48" y="61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7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62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8" y="9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23"/>
                  </a:lnTo>
                  <a:lnTo>
                    <a:pt x="56" y="30"/>
                  </a:lnTo>
                  <a:lnTo>
                    <a:pt x="56" y="37"/>
                  </a:lnTo>
                  <a:close/>
                  <a:moveTo>
                    <a:pt x="42" y="28"/>
                  </a:moveTo>
                  <a:lnTo>
                    <a:pt x="42" y="28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7" y="15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8"/>
                  </a:lnTo>
                  <a:lnTo>
                    <a:pt x="42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23"/>
            <p:cNvSpPr>
              <a:spLocks/>
            </p:cNvSpPr>
            <p:nvPr userDrawn="1"/>
          </p:nvSpPr>
          <p:spPr bwMode="auto">
            <a:xfrm>
              <a:off x="4039" y="952"/>
              <a:ext cx="12" cy="46"/>
            </a:xfrm>
            <a:custGeom>
              <a:avLst/>
              <a:gdLst>
                <a:gd name="T0" fmla="*/ 25 w 25"/>
                <a:gd name="T1" fmla="*/ 92 h 92"/>
                <a:gd name="T2" fmla="*/ 18 w 25"/>
                <a:gd name="T3" fmla="*/ 92 h 92"/>
                <a:gd name="T4" fmla="*/ 18 w 25"/>
                <a:gd name="T5" fmla="*/ 92 h 92"/>
                <a:gd name="T6" fmla="*/ 10 w 25"/>
                <a:gd name="T7" fmla="*/ 90 h 92"/>
                <a:gd name="T8" fmla="*/ 6 w 25"/>
                <a:gd name="T9" fmla="*/ 89 h 92"/>
                <a:gd name="T10" fmla="*/ 5 w 25"/>
                <a:gd name="T11" fmla="*/ 87 h 92"/>
                <a:gd name="T12" fmla="*/ 5 w 25"/>
                <a:gd name="T13" fmla="*/ 87 h 92"/>
                <a:gd name="T14" fmla="*/ 1 w 25"/>
                <a:gd name="T15" fmla="*/ 80 h 92"/>
                <a:gd name="T16" fmla="*/ 0 w 25"/>
                <a:gd name="T17" fmla="*/ 74 h 92"/>
                <a:gd name="T18" fmla="*/ 0 w 25"/>
                <a:gd name="T19" fmla="*/ 0 h 92"/>
                <a:gd name="T20" fmla="*/ 13 w 25"/>
                <a:gd name="T21" fmla="*/ 0 h 92"/>
                <a:gd name="T22" fmla="*/ 13 w 25"/>
                <a:gd name="T23" fmla="*/ 73 h 92"/>
                <a:gd name="T24" fmla="*/ 13 w 25"/>
                <a:gd name="T25" fmla="*/ 73 h 92"/>
                <a:gd name="T26" fmla="*/ 14 w 25"/>
                <a:gd name="T27" fmla="*/ 76 h 92"/>
                <a:gd name="T28" fmla="*/ 15 w 25"/>
                <a:gd name="T29" fmla="*/ 79 h 92"/>
                <a:gd name="T30" fmla="*/ 15 w 25"/>
                <a:gd name="T31" fmla="*/ 79 h 92"/>
                <a:gd name="T32" fmla="*/ 16 w 25"/>
                <a:gd name="T33" fmla="*/ 80 h 92"/>
                <a:gd name="T34" fmla="*/ 20 w 25"/>
                <a:gd name="T35" fmla="*/ 80 h 92"/>
                <a:gd name="T36" fmla="*/ 25 w 25"/>
                <a:gd name="T37" fmla="*/ 80 h 92"/>
                <a:gd name="T38" fmla="*/ 25 w 25"/>
                <a:gd name="T3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92">
                  <a:moveTo>
                    <a:pt x="25" y="92"/>
                  </a:moveTo>
                  <a:lnTo>
                    <a:pt x="18" y="92"/>
                  </a:lnTo>
                  <a:lnTo>
                    <a:pt x="18" y="92"/>
                  </a:lnTo>
                  <a:lnTo>
                    <a:pt x="10" y="90"/>
                  </a:lnTo>
                  <a:lnTo>
                    <a:pt x="6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1" y="80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4" y="76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6" y="80"/>
                  </a:lnTo>
                  <a:lnTo>
                    <a:pt x="20" y="80"/>
                  </a:lnTo>
                  <a:lnTo>
                    <a:pt x="25" y="80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Rectangle 24"/>
            <p:cNvSpPr>
              <a:spLocks noChangeArrowheads="1"/>
            </p:cNvSpPr>
            <p:nvPr userDrawn="1"/>
          </p:nvSpPr>
          <p:spPr bwMode="auto">
            <a:xfrm>
              <a:off x="4059" y="952"/>
              <a:ext cx="6" cy="12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25"/>
            <p:cNvSpPr>
              <a:spLocks/>
            </p:cNvSpPr>
            <p:nvPr userDrawn="1"/>
          </p:nvSpPr>
          <p:spPr bwMode="auto">
            <a:xfrm>
              <a:off x="4072" y="965"/>
              <a:ext cx="27" cy="33"/>
            </a:xfrm>
            <a:custGeom>
              <a:avLst/>
              <a:gdLst>
                <a:gd name="T0" fmla="*/ 54 w 54"/>
                <a:gd name="T1" fmla="*/ 45 h 66"/>
                <a:gd name="T2" fmla="*/ 50 w 54"/>
                <a:gd name="T3" fmla="*/ 57 h 66"/>
                <a:gd name="T4" fmla="*/ 46 w 54"/>
                <a:gd name="T5" fmla="*/ 61 h 66"/>
                <a:gd name="T6" fmla="*/ 41 w 54"/>
                <a:gd name="T7" fmla="*/ 64 h 66"/>
                <a:gd name="T8" fmla="*/ 27 w 54"/>
                <a:gd name="T9" fmla="*/ 66 h 66"/>
                <a:gd name="T10" fmla="*/ 16 w 54"/>
                <a:gd name="T11" fmla="*/ 66 h 66"/>
                <a:gd name="T12" fmla="*/ 7 w 54"/>
                <a:gd name="T13" fmla="*/ 63 h 66"/>
                <a:gd name="T14" fmla="*/ 4 w 54"/>
                <a:gd name="T15" fmla="*/ 61 h 66"/>
                <a:gd name="T16" fmla="*/ 9 w 54"/>
                <a:gd name="T17" fmla="*/ 48 h 66"/>
                <a:gd name="T18" fmla="*/ 12 w 54"/>
                <a:gd name="T19" fmla="*/ 52 h 66"/>
                <a:gd name="T20" fmla="*/ 21 w 54"/>
                <a:gd name="T21" fmla="*/ 54 h 66"/>
                <a:gd name="T22" fmla="*/ 27 w 54"/>
                <a:gd name="T23" fmla="*/ 56 h 66"/>
                <a:gd name="T24" fmla="*/ 34 w 54"/>
                <a:gd name="T25" fmla="*/ 54 h 66"/>
                <a:gd name="T26" fmla="*/ 39 w 54"/>
                <a:gd name="T27" fmla="*/ 50 h 66"/>
                <a:gd name="T28" fmla="*/ 41 w 54"/>
                <a:gd name="T29" fmla="*/ 49 h 66"/>
                <a:gd name="T30" fmla="*/ 41 w 54"/>
                <a:gd name="T31" fmla="*/ 45 h 66"/>
                <a:gd name="T32" fmla="*/ 39 w 54"/>
                <a:gd name="T33" fmla="*/ 40 h 66"/>
                <a:gd name="T34" fmla="*/ 32 w 54"/>
                <a:gd name="T35" fmla="*/ 38 h 66"/>
                <a:gd name="T36" fmla="*/ 22 w 54"/>
                <a:gd name="T37" fmla="*/ 38 h 66"/>
                <a:gd name="T38" fmla="*/ 11 w 54"/>
                <a:gd name="T39" fmla="*/ 35 h 66"/>
                <a:gd name="T40" fmla="*/ 7 w 54"/>
                <a:gd name="T41" fmla="*/ 33 h 66"/>
                <a:gd name="T42" fmla="*/ 5 w 54"/>
                <a:gd name="T43" fmla="*/ 29 h 66"/>
                <a:gd name="T44" fmla="*/ 2 w 54"/>
                <a:gd name="T45" fmla="*/ 19 h 66"/>
                <a:gd name="T46" fmla="*/ 4 w 54"/>
                <a:gd name="T47" fmla="*/ 15 h 66"/>
                <a:gd name="T48" fmla="*/ 7 w 54"/>
                <a:gd name="T49" fmla="*/ 8 h 66"/>
                <a:gd name="T50" fmla="*/ 10 w 54"/>
                <a:gd name="T51" fmla="*/ 5 h 66"/>
                <a:gd name="T52" fmla="*/ 17 w 54"/>
                <a:gd name="T53" fmla="*/ 1 h 66"/>
                <a:gd name="T54" fmla="*/ 27 w 54"/>
                <a:gd name="T55" fmla="*/ 0 h 66"/>
                <a:gd name="T56" fmla="*/ 41 w 54"/>
                <a:gd name="T57" fmla="*/ 1 h 66"/>
                <a:gd name="T58" fmla="*/ 51 w 54"/>
                <a:gd name="T59" fmla="*/ 6 h 66"/>
                <a:gd name="T60" fmla="*/ 44 w 54"/>
                <a:gd name="T61" fmla="*/ 15 h 66"/>
                <a:gd name="T62" fmla="*/ 36 w 54"/>
                <a:gd name="T63" fmla="*/ 11 h 66"/>
                <a:gd name="T64" fmla="*/ 27 w 54"/>
                <a:gd name="T65" fmla="*/ 10 h 66"/>
                <a:gd name="T66" fmla="*/ 19 w 54"/>
                <a:gd name="T67" fmla="*/ 13 h 66"/>
                <a:gd name="T68" fmla="*/ 16 w 54"/>
                <a:gd name="T69" fmla="*/ 15 h 66"/>
                <a:gd name="T70" fmla="*/ 15 w 54"/>
                <a:gd name="T71" fmla="*/ 19 h 66"/>
                <a:gd name="T72" fmla="*/ 17 w 54"/>
                <a:gd name="T73" fmla="*/ 24 h 66"/>
                <a:gd name="T74" fmla="*/ 25 w 54"/>
                <a:gd name="T75" fmla="*/ 27 h 66"/>
                <a:gd name="T76" fmla="*/ 35 w 54"/>
                <a:gd name="T77" fmla="*/ 28 h 66"/>
                <a:gd name="T78" fmla="*/ 45 w 54"/>
                <a:gd name="T79" fmla="*/ 30 h 66"/>
                <a:gd name="T80" fmla="*/ 49 w 54"/>
                <a:gd name="T81" fmla="*/ 33 h 66"/>
                <a:gd name="T82" fmla="*/ 51 w 54"/>
                <a:gd name="T83" fmla="*/ 35 h 66"/>
                <a:gd name="T84" fmla="*/ 54 w 54"/>
                <a:gd name="T85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66">
                  <a:moveTo>
                    <a:pt x="54" y="45"/>
                  </a:moveTo>
                  <a:lnTo>
                    <a:pt x="54" y="45"/>
                  </a:lnTo>
                  <a:lnTo>
                    <a:pt x="53" y="52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61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35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4" y="61"/>
                  </a:lnTo>
                  <a:lnTo>
                    <a:pt x="0" y="57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2" y="52"/>
                  </a:lnTo>
                  <a:lnTo>
                    <a:pt x="16" y="53"/>
                  </a:lnTo>
                  <a:lnTo>
                    <a:pt x="21" y="54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3"/>
                  </a:lnTo>
                  <a:lnTo>
                    <a:pt x="39" y="40"/>
                  </a:lnTo>
                  <a:lnTo>
                    <a:pt x="36" y="39"/>
                  </a:lnTo>
                  <a:lnTo>
                    <a:pt x="3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4" y="25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5"/>
                  </a:lnTo>
                  <a:lnTo>
                    <a:pt x="5" y="11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6" y="4"/>
                  </a:lnTo>
                  <a:lnTo>
                    <a:pt x="51" y="6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40" y="13"/>
                  </a:lnTo>
                  <a:lnTo>
                    <a:pt x="36" y="11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2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2"/>
                  </a:lnTo>
                  <a:lnTo>
                    <a:pt x="17" y="24"/>
                  </a:lnTo>
                  <a:lnTo>
                    <a:pt x="20" y="25"/>
                  </a:lnTo>
                  <a:lnTo>
                    <a:pt x="2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9" y="33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4" y="40"/>
                  </a:lnTo>
                  <a:lnTo>
                    <a:pt x="54" y="45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26"/>
            <p:cNvSpPr>
              <a:spLocks/>
            </p:cNvSpPr>
            <p:nvPr userDrawn="1"/>
          </p:nvSpPr>
          <p:spPr bwMode="auto">
            <a:xfrm>
              <a:off x="4123" y="952"/>
              <a:ext cx="34" cy="46"/>
            </a:xfrm>
            <a:custGeom>
              <a:avLst/>
              <a:gdLst>
                <a:gd name="T0" fmla="*/ 69 w 69"/>
                <a:gd name="T1" fmla="*/ 92 h 92"/>
                <a:gd name="T2" fmla="*/ 56 w 69"/>
                <a:gd name="T3" fmla="*/ 92 h 92"/>
                <a:gd name="T4" fmla="*/ 14 w 69"/>
                <a:gd name="T5" fmla="*/ 27 h 92"/>
                <a:gd name="T6" fmla="*/ 14 w 69"/>
                <a:gd name="T7" fmla="*/ 92 h 92"/>
                <a:gd name="T8" fmla="*/ 0 w 69"/>
                <a:gd name="T9" fmla="*/ 92 h 92"/>
                <a:gd name="T10" fmla="*/ 0 w 69"/>
                <a:gd name="T11" fmla="*/ 0 h 92"/>
                <a:gd name="T12" fmla="*/ 12 w 69"/>
                <a:gd name="T13" fmla="*/ 0 h 92"/>
                <a:gd name="T14" fmla="*/ 55 w 69"/>
                <a:gd name="T15" fmla="*/ 64 h 92"/>
                <a:gd name="T16" fmla="*/ 55 w 69"/>
                <a:gd name="T17" fmla="*/ 0 h 92"/>
                <a:gd name="T18" fmla="*/ 69 w 69"/>
                <a:gd name="T19" fmla="*/ 0 h 92"/>
                <a:gd name="T20" fmla="*/ 69 w 69"/>
                <a:gd name="T2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92">
                  <a:moveTo>
                    <a:pt x="69" y="92"/>
                  </a:moveTo>
                  <a:lnTo>
                    <a:pt x="56" y="92"/>
                  </a:lnTo>
                  <a:lnTo>
                    <a:pt x="14" y="27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55" y="64"/>
                  </a:lnTo>
                  <a:lnTo>
                    <a:pt x="55" y="0"/>
                  </a:lnTo>
                  <a:lnTo>
                    <a:pt x="69" y="0"/>
                  </a:lnTo>
                  <a:lnTo>
                    <a:pt x="69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27"/>
            <p:cNvSpPr>
              <a:spLocks noEditPoints="1"/>
            </p:cNvSpPr>
            <p:nvPr userDrawn="1"/>
          </p:nvSpPr>
          <p:spPr bwMode="auto">
            <a:xfrm>
              <a:off x="4166" y="965"/>
              <a:ext cx="26" cy="33"/>
            </a:xfrm>
            <a:custGeom>
              <a:avLst/>
              <a:gdLst>
                <a:gd name="T0" fmla="*/ 39 w 51"/>
                <a:gd name="T1" fmla="*/ 66 h 66"/>
                <a:gd name="T2" fmla="*/ 39 w 51"/>
                <a:gd name="T3" fmla="*/ 59 h 66"/>
                <a:gd name="T4" fmla="*/ 31 w 51"/>
                <a:gd name="T5" fmla="*/ 64 h 66"/>
                <a:gd name="T6" fmla="*/ 27 w 51"/>
                <a:gd name="T7" fmla="*/ 66 h 66"/>
                <a:gd name="T8" fmla="*/ 21 w 51"/>
                <a:gd name="T9" fmla="*/ 66 h 66"/>
                <a:gd name="T10" fmla="*/ 11 w 51"/>
                <a:gd name="T11" fmla="*/ 64 h 66"/>
                <a:gd name="T12" fmla="*/ 7 w 51"/>
                <a:gd name="T13" fmla="*/ 63 h 66"/>
                <a:gd name="T14" fmla="*/ 5 w 51"/>
                <a:gd name="T15" fmla="*/ 61 h 66"/>
                <a:gd name="T16" fmla="*/ 1 w 51"/>
                <a:gd name="T17" fmla="*/ 54 h 66"/>
                <a:gd name="T18" fmla="*/ 0 w 51"/>
                <a:gd name="T19" fmla="*/ 47 h 66"/>
                <a:gd name="T20" fmla="*/ 2 w 51"/>
                <a:gd name="T21" fmla="*/ 37 h 66"/>
                <a:gd name="T22" fmla="*/ 5 w 51"/>
                <a:gd name="T23" fmla="*/ 33 h 66"/>
                <a:gd name="T24" fmla="*/ 10 w 51"/>
                <a:gd name="T25" fmla="*/ 30 h 66"/>
                <a:gd name="T26" fmla="*/ 21 w 51"/>
                <a:gd name="T27" fmla="*/ 28 h 66"/>
                <a:gd name="T28" fmla="*/ 39 w 51"/>
                <a:gd name="T29" fmla="*/ 23 h 66"/>
                <a:gd name="T30" fmla="*/ 37 w 51"/>
                <a:gd name="T31" fmla="*/ 18 h 66"/>
                <a:gd name="T32" fmla="*/ 35 w 51"/>
                <a:gd name="T33" fmla="*/ 14 h 66"/>
                <a:gd name="T34" fmla="*/ 25 w 51"/>
                <a:gd name="T35" fmla="*/ 11 h 66"/>
                <a:gd name="T36" fmla="*/ 20 w 51"/>
                <a:gd name="T37" fmla="*/ 11 h 66"/>
                <a:gd name="T38" fmla="*/ 16 w 51"/>
                <a:gd name="T39" fmla="*/ 13 h 66"/>
                <a:gd name="T40" fmla="*/ 10 w 51"/>
                <a:gd name="T41" fmla="*/ 18 h 66"/>
                <a:gd name="T42" fmla="*/ 2 w 51"/>
                <a:gd name="T43" fmla="*/ 9 h 66"/>
                <a:gd name="T44" fmla="*/ 11 w 51"/>
                <a:gd name="T45" fmla="*/ 1 h 66"/>
                <a:gd name="T46" fmla="*/ 17 w 51"/>
                <a:gd name="T47" fmla="*/ 0 h 66"/>
                <a:gd name="T48" fmla="*/ 25 w 51"/>
                <a:gd name="T49" fmla="*/ 0 h 66"/>
                <a:gd name="T50" fmla="*/ 36 w 51"/>
                <a:gd name="T51" fmla="*/ 1 h 66"/>
                <a:gd name="T52" fmla="*/ 45 w 51"/>
                <a:gd name="T53" fmla="*/ 5 h 66"/>
                <a:gd name="T54" fmla="*/ 50 w 51"/>
                <a:gd name="T55" fmla="*/ 13 h 66"/>
                <a:gd name="T56" fmla="*/ 51 w 51"/>
                <a:gd name="T57" fmla="*/ 22 h 66"/>
                <a:gd name="T58" fmla="*/ 39 w 51"/>
                <a:gd name="T59" fmla="*/ 42 h 66"/>
                <a:gd name="T60" fmla="*/ 23 w 51"/>
                <a:gd name="T61" fmla="*/ 37 h 66"/>
                <a:gd name="T62" fmla="*/ 18 w 51"/>
                <a:gd name="T63" fmla="*/ 38 h 66"/>
                <a:gd name="T64" fmla="*/ 15 w 51"/>
                <a:gd name="T65" fmla="*/ 39 h 66"/>
                <a:gd name="T66" fmla="*/ 12 w 51"/>
                <a:gd name="T67" fmla="*/ 45 h 66"/>
                <a:gd name="T68" fmla="*/ 12 w 51"/>
                <a:gd name="T69" fmla="*/ 50 h 66"/>
                <a:gd name="T70" fmla="*/ 18 w 51"/>
                <a:gd name="T71" fmla="*/ 54 h 66"/>
                <a:gd name="T72" fmla="*/ 23 w 51"/>
                <a:gd name="T73" fmla="*/ 56 h 66"/>
                <a:gd name="T74" fmla="*/ 31 w 51"/>
                <a:gd name="T75" fmla="*/ 54 h 66"/>
                <a:gd name="T76" fmla="*/ 36 w 51"/>
                <a:gd name="T77" fmla="*/ 52 h 66"/>
                <a:gd name="T78" fmla="*/ 37 w 51"/>
                <a:gd name="T79" fmla="*/ 48 h 66"/>
                <a:gd name="T80" fmla="*/ 39 w 51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66">
                  <a:moveTo>
                    <a:pt x="51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5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7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16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1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7" y="18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1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4"/>
                  </a:lnTo>
                  <a:lnTo>
                    <a:pt x="10" y="18"/>
                  </a:lnTo>
                  <a:lnTo>
                    <a:pt x="2" y="9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5" y="5"/>
                  </a:lnTo>
                  <a:lnTo>
                    <a:pt x="47" y="9"/>
                  </a:lnTo>
                  <a:lnTo>
                    <a:pt x="50" y="13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1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18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5" y="53"/>
                  </a:lnTo>
                  <a:lnTo>
                    <a:pt x="18" y="54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7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auto">
            <a:xfrm>
              <a:off x="4200" y="956"/>
              <a:ext cx="16" cy="42"/>
            </a:xfrm>
            <a:custGeom>
              <a:avLst/>
              <a:gdLst>
                <a:gd name="T0" fmla="*/ 33 w 33"/>
                <a:gd name="T1" fmla="*/ 83 h 83"/>
                <a:gd name="T2" fmla="*/ 25 w 33"/>
                <a:gd name="T3" fmla="*/ 83 h 83"/>
                <a:gd name="T4" fmla="*/ 25 w 33"/>
                <a:gd name="T5" fmla="*/ 83 h 83"/>
                <a:gd name="T6" fmla="*/ 19 w 33"/>
                <a:gd name="T7" fmla="*/ 81 h 83"/>
                <a:gd name="T8" fmla="*/ 15 w 33"/>
                <a:gd name="T9" fmla="*/ 80 h 83"/>
                <a:gd name="T10" fmla="*/ 15 w 33"/>
                <a:gd name="T11" fmla="*/ 80 h 83"/>
                <a:gd name="T12" fmla="*/ 12 w 33"/>
                <a:gd name="T13" fmla="*/ 78 h 83"/>
                <a:gd name="T14" fmla="*/ 9 w 33"/>
                <a:gd name="T15" fmla="*/ 74 h 83"/>
                <a:gd name="T16" fmla="*/ 9 w 33"/>
                <a:gd name="T17" fmla="*/ 74 h 83"/>
                <a:gd name="T18" fmla="*/ 8 w 33"/>
                <a:gd name="T19" fmla="*/ 69 h 83"/>
                <a:gd name="T20" fmla="*/ 7 w 33"/>
                <a:gd name="T21" fmla="*/ 64 h 83"/>
                <a:gd name="T22" fmla="*/ 7 w 33"/>
                <a:gd name="T23" fmla="*/ 28 h 83"/>
                <a:gd name="T24" fmla="*/ 0 w 33"/>
                <a:gd name="T25" fmla="*/ 28 h 83"/>
                <a:gd name="T26" fmla="*/ 0 w 33"/>
                <a:gd name="T27" fmla="*/ 18 h 83"/>
                <a:gd name="T28" fmla="*/ 7 w 33"/>
                <a:gd name="T29" fmla="*/ 18 h 83"/>
                <a:gd name="T30" fmla="*/ 7 w 33"/>
                <a:gd name="T31" fmla="*/ 0 h 83"/>
                <a:gd name="T32" fmla="*/ 20 w 33"/>
                <a:gd name="T33" fmla="*/ 0 h 83"/>
                <a:gd name="T34" fmla="*/ 20 w 33"/>
                <a:gd name="T35" fmla="*/ 18 h 83"/>
                <a:gd name="T36" fmla="*/ 33 w 33"/>
                <a:gd name="T37" fmla="*/ 18 h 83"/>
                <a:gd name="T38" fmla="*/ 33 w 33"/>
                <a:gd name="T39" fmla="*/ 28 h 83"/>
                <a:gd name="T40" fmla="*/ 20 w 33"/>
                <a:gd name="T41" fmla="*/ 28 h 83"/>
                <a:gd name="T42" fmla="*/ 20 w 33"/>
                <a:gd name="T43" fmla="*/ 64 h 83"/>
                <a:gd name="T44" fmla="*/ 20 w 33"/>
                <a:gd name="T45" fmla="*/ 64 h 83"/>
                <a:gd name="T46" fmla="*/ 20 w 33"/>
                <a:gd name="T47" fmla="*/ 67 h 83"/>
                <a:gd name="T48" fmla="*/ 22 w 33"/>
                <a:gd name="T49" fmla="*/ 69 h 83"/>
                <a:gd name="T50" fmla="*/ 24 w 33"/>
                <a:gd name="T51" fmla="*/ 71 h 83"/>
                <a:gd name="T52" fmla="*/ 28 w 33"/>
                <a:gd name="T53" fmla="*/ 71 h 83"/>
                <a:gd name="T54" fmla="*/ 33 w 33"/>
                <a:gd name="T55" fmla="*/ 71 h 83"/>
                <a:gd name="T56" fmla="*/ 33 w 33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" h="83">
                  <a:moveTo>
                    <a:pt x="33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19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2" y="78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8" y="69"/>
                  </a:lnTo>
                  <a:lnTo>
                    <a:pt x="7" y="6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33" y="18"/>
                  </a:lnTo>
                  <a:lnTo>
                    <a:pt x="33" y="28"/>
                  </a:lnTo>
                  <a:lnTo>
                    <a:pt x="20" y="28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7"/>
                  </a:lnTo>
                  <a:lnTo>
                    <a:pt x="22" y="69"/>
                  </a:lnTo>
                  <a:lnTo>
                    <a:pt x="24" y="71"/>
                  </a:lnTo>
                  <a:lnTo>
                    <a:pt x="28" y="71"/>
                  </a:lnTo>
                  <a:lnTo>
                    <a:pt x="33" y="71"/>
                  </a:lnTo>
                  <a:lnTo>
                    <a:pt x="33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29"/>
            <p:cNvSpPr>
              <a:spLocks noEditPoints="1"/>
            </p:cNvSpPr>
            <p:nvPr userDrawn="1"/>
          </p:nvSpPr>
          <p:spPr bwMode="auto">
            <a:xfrm>
              <a:off x="4224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3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3 w 14"/>
                <a:gd name="T17" fmla="*/ 26 h 92"/>
                <a:gd name="T18" fmla="*/ 13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3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Freeform 30"/>
            <p:cNvSpPr>
              <a:spLocks noEditPoints="1"/>
            </p:cNvSpPr>
            <p:nvPr userDrawn="1"/>
          </p:nvSpPr>
          <p:spPr bwMode="auto">
            <a:xfrm>
              <a:off x="4239" y="965"/>
              <a:ext cx="27" cy="33"/>
            </a:xfrm>
            <a:custGeom>
              <a:avLst/>
              <a:gdLst>
                <a:gd name="T0" fmla="*/ 54 w 54"/>
                <a:gd name="T1" fmla="*/ 33 h 66"/>
                <a:gd name="T2" fmla="*/ 52 w 54"/>
                <a:gd name="T3" fmla="*/ 48 h 66"/>
                <a:gd name="T4" fmla="*/ 50 w 54"/>
                <a:gd name="T5" fmla="*/ 53 h 66"/>
                <a:gd name="T6" fmla="*/ 46 w 54"/>
                <a:gd name="T7" fmla="*/ 58 h 66"/>
                <a:gd name="T8" fmla="*/ 37 w 54"/>
                <a:gd name="T9" fmla="*/ 64 h 66"/>
                <a:gd name="T10" fmla="*/ 27 w 54"/>
                <a:gd name="T11" fmla="*/ 66 h 66"/>
                <a:gd name="T12" fmla="*/ 21 w 54"/>
                <a:gd name="T13" fmla="*/ 66 h 66"/>
                <a:gd name="T14" fmla="*/ 12 w 54"/>
                <a:gd name="T15" fmla="*/ 62 h 66"/>
                <a:gd name="T16" fmla="*/ 7 w 54"/>
                <a:gd name="T17" fmla="*/ 58 h 66"/>
                <a:gd name="T18" fmla="*/ 2 w 54"/>
                <a:gd name="T19" fmla="*/ 48 h 66"/>
                <a:gd name="T20" fmla="*/ 1 w 54"/>
                <a:gd name="T21" fmla="*/ 42 h 66"/>
                <a:gd name="T22" fmla="*/ 0 w 54"/>
                <a:gd name="T23" fmla="*/ 33 h 66"/>
                <a:gd name="T24" fmla="*/ 2 w 54"/>
                <a:gd name="T25" fmla="*/ 18 h 66"/>
                <a:gd name="T26" fmla="*/ 5 w 54"/>
                <a:gd name="T27" fmla="*/ 13 h 66"/>
                <a:gd name="T28" fmla="*/ 7 w 54"/>
                <a:gd name="T29" fmla="*/ 8 h 66"/>
                <a:gd name="T30" fmla="*/ 12 w 54"/>
                <a:gd name="T31" fmla="*/ 4 h 66"/>
                <a:gd name="T32" fmla="*/ 20 w 54"/>
                <a:gd name="T33" fmla="*/ 1 h 66"/>
                <a:gd name="T34" fmla="*/ 27 w 54"/>
                <a:gd name="T35" fmla="*/ 0 h 66"/>
                <a:gd name="T36" fmla="*/ 39 w 54"/>
                <a:gd name="T37" fmla="*/ 1 h 66"/>
                <a:gd name="T38" fmla="*/ 42 w 54"/>
                <a:gd name="T39" fmla="*/ 4 h 66"/>
                <a:gd name="T40" fmla="*/ 46 w 54"/>
                <a:gd name="T41" fmla="*/ 8 h 66"/>
                <a:gd name="T42" fmla="*/ 52 w 54"/>
                <a:gd name="T43" fmla="*/ 18 h 66"/>
                <a:gd name="T44" fmla="*/ 54 w 54"/>
                <a:gd name="T45" fmla="*/ 25 h 66"/>
                <a:gd name="T46" fmla="*/ 54 w 54"/>
                <a:gd name="T47" fmla="*/ 33 h 66"/>
                <a:gd name="T48" fmla="*/ 41 w 54"/>
                <a:gd name="T49" fmla="*/ 33 h 66"/>
                <a:gd name="T50" fmla="*/ 40 w 54"/>
                <a:gd name="T51" fmla="*/ 23 h 66"/>
                <a:gd name="T52" fmla="*/ 36 w 54"/>
                <a:gd name="T53" fmla="*/ 15 h 66"/>
                <a:gd name="T54" fmla="*/ 32 w 54"/>
                <a:gd name="T55" fmla="*/ 13 h 66"/>
                <a:gd name="T56" fmla="*/ 27 w 54"/>
                <a:gd name="T57" fmla="*/ 11 h 66"/>
                <a:gd name="T58" fmla="*/ 17 w 54"/>
                <a:gd name="T59" fmla="*/ 15 h 66"/>
                <a:gd name="T60" fmla="*/ 16 w 54"/>
                <a:gd name="T61" fmla="*/ 18 h 66"/>
                <a:gd name="T62" fmla="*/ 13 w 54"/>
                <a:gd name="T63" fmla="*/ 23 h 66"/>
                <a:gd name="T64" fmla="*/ 13 w 54"/>
                <a:gd name="T65" fmla="*/ 33 h 66"/>
                <a:gd name="T66" fmla="*/ 13 w 54"/>
                <a:gd name="T67" fmla="*/ 44 h 66"/>
                <a:gd name="T68" fmla="*/ 17 w 54"/>
                <a:gd name="T69" fmla="*/ 50 h 66"/>
                <a:gd name="T70" fmla="*/ 22 w 54"/>
                <a:gd name="T71" fmla="*/ 53 h 66"/>
                <a:gd name="T72" fmla="*/ 27 w 54"/>
                <a:gd name="T73" fmla="*/ 54 h 66"/>
                <a:gd name="T74" fmla="*/ 36 w 54"/>
                <a:gd name="T75" fmla="*/ 50 h 66"/>
                <a:gd name="T76" fmla="*/ 39 w 54"/>
                <a:gd name="T77" fmla="*/ 48 h 66"/>
                <a:gd name="T78" fmla="*/ 40 w 54"/>
                <a:gd name="T79" fmla="*/ 44 h 66"/>
                <a:gd name="T80" fmla="*/ 41 w 54"/>
                <a:gd name="T81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4" h="66">
                  <a:moveTo>
                    <a:pt x="54" y="33"/>
                  </a:moveTo>
                  <a:lnTo>
                    <a:pt x="54" y="33"/>
                  </a:lnTo>
                  <a:lnTo>
                    <a:pt x="54" y="42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2" y="62"/>
                  </a:lnTo>
                  <a:lnTo>
                    <a:pt x="37" y="64"/>
                  </a:lnTo>
                  <a:lnTo>
                    <a:pt x="32" y="66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21" y="66"/>
                  </a:lnTo>
                  <a:lnTo>
                    <a:pt x="16" y="64"/>
                  </a:lnTo>
                  <a:lnTo>
                    <a:pt x="12" y="62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5" y="53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1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5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3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4" y="25"/>
                  </a:lnTo>
                  <a:lnTo>
                    <a:pt x="54" y="33"/>
                  </a:lnTo>
                  <a:lnTo>
                    <a:pt x="54" y="33"/>
                  </a:lnTo>
                  <a:close/>
                  <a:moveTo>
                    <a:pt x="41" y="33"/>
                  </a:moveTo>
                  <a:lnTo>
                    <a:pt x="41" y="33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9" y="18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2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2" y="13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6" y="18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6" y="48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22" y="53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32" y="53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9" y="48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1" y="33"/>
                  </a:lnTo>
                  <a:lnTo>
                    <a:pt x="41" y="3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31"/>
            <p:cNvSpPr>
              <a:spLocks/>
            </p:cNvSpPr>
            <p:nvPr userDrawn="1"/>
          </p:nvSpPr>
          <p:spPr bwMode="auto">
            <a:xfrm>
              <a:off x="4275" y="965"/>
              <a:ext cx="27" cy="33"/>
            </a:xfrm>
            <a:custGeom>
              <a:avLst/>
              <a:gdLst>
                <a:gd name="T0" fmla="*/ 53 w 53"/>
                <a:gd name="T1" fmla="*/ 66 h 66"/>
                <a:gd name="T2" fmla="*/ 41 w 53"/>
                <a:gd name="T3" fmla="*/ 66 h 66"/>
                <a:gd name="T4" fmla="*/ 41 w 53"/>
                <a:gd name="T5" fmla="*/ 25 h 66"/>
                <a:gd name="T6" fmla="*/ 41 w 53"/>
                <a:gd name="T7" fmla="*/ 25 h 66"/>
                <a:gd name="T8" fmla="*/ 39 w 53"/>
                <a:gd name="T9" fmla="*/ 22 h 66"/>
                <a:gd name="T10" fmla="*/ 38 w 53"/>
                <a:gd name="T11" fmla="*/ 18 h 66"/>
                <a:gd name="T12" fmla="*/ 38 w 53"/>
                <a:gd name="T13" fmla="*/ 18 h 66"/>
                <a:gd name="T14" fmla="*/ 37 w 53"/>
                <a:gd name="T15" fmla="*/ 15 h 66"/>
                <a:gd name="T16" fmla="*/ 34 w 53"/>
                <a:gd name="T17" fmla="*/ 13 h 66"/>
                <a:gd name="T18" fmla="*/ 34 w 53"/>
                <a:gd name="T19" fmla="*/ 13 h 66"/>
                <a:gd name="T20" fmla="*/ 31 w 53"/>
                <a:gd name="T21" fmla="*/ 11 h 66"/>
                <a:gd name="T22" fmla="*/ 27 w 53"/>
                <a:gd name="T23" fmla="*/ 11 h 66"/>
                <a:gd name="T24" fmla="*/ 27 w 53"/>
                <a:gd name="T25" fmla="*/ 11 h 66"/>
                <a:gd name="T26" fmla="*/ 22 w 53"/>
                <a:gd name="T27" fmla="*/ 13 h 66"/>
                <a:gd name="T28" fmla="*/ 18 w 53"/>
                <a:gd name="T29" fmla="*/ 15 h 66"/>
                <a:gd name="T30" fmla="*/ 18 w 53"/>
                <a:gd name="T31" fmla="*/ 15 h 66"/>
                <a:gd name="T32" fmla="*/ 15 w 53"/>
                <a:gd name="T33" fmla="*/ 19 h 66"/>
                <a:gd name="T34" fmla="*/ 14 w 53"/>
                <a:gd name="T35" fmla="*/ 25 h 66"/>
                <a:gd name="T36" fmla="*/ 14 w 53"/>
                <a:gd name="T37" fmla="*/ 66 h 66"/>
                <a:gd name="T38" fmla="*/ 0 w 53"/>
                <a:gd name="T39" fmla="*/ 66 h 66"/>
                <a:gd name="T40" fmla="*/ 0 w 53"/>
                <a:gd name="T41" fmla="*/ 0 h 66"/>
                <a:gd name="T42" fmla="*/ 14 w 53"/>
                <a:gd name="T43" fmla="*/ 0 h 66"/>
                <a:gd name="T44" fmla="*/ 14 w 53"/>
                <a:gd name="T45" fmla="*/ 8 h 66"/>
                <a:gd name="T46" fmla="*/ 14 w 53"/>
                <a:gd name="T47" fmla="*/ 8 h 66"/>
                <a:gd name="T48" fmla="*/ 17 w 53"/>
                <a:gd name="T49" fmla="*/ 4 h 66"/>
                <a:gd name="T50" fmla="*/ 22 w 53"/>
                <a:gd name="T51" fmla="*/ 1 h 66"/>
                <a:gd name="T52" fmla="*/ 22 w 53"/>
                <a:gd name="T53" fmla="*/ 1 h 66"/>
                <a:gd name="T54" fmla="*/ 26 w 53"/>
                <a:gd name="T55" fmla="*/ 0 h 66"/>
                <a:gd name="T56" fmla="*/ 31 w 53"/>
                <a:gd name="T57" fmla="*/ 0 h 66"/>
                <a:gd name="T58" fmla="*/ 31 w 53"/>
                <a:gd name="T59" fmla="*/ 0 h 66"/>
                <a:gd name="T60" fmla="*/ 36 w 53"/>
                <a:gd name="T61" fmla="*/ 0 h 66"/>
                <a:gd name="T62" fmla="*/ 39 w 53"/>
                <a:gd name="T63" fmla="*/ 1 h 66"/>
                <a:gd name="T64" fmla="*/ 43 w 53"/>
                <a:gd name="T65" fmla="*/ 3 h 66"/>
                <a:gd name="T66" fmla="*/ 47 w 53"/>
                <a:gd name="T67" fmla="*/ 5 h 66"/>
                <a:gd name="T68" fmla="*/ 47 w 53"/>
                <a:gd name="T69" fmla="*/ 5 h 66"/>
                <a:gd name="T70" fmla="*/ 49 w 53"/>
                <a:gd name="T71" fmla="*/ 9 h 66"/>
                <a:gd name="T72" fmla="*/ 52 w 53"/>
                <a:gd name="T73" fmla="*/ 14 h 66"/>
                <a:gd name="T74" fmla="*/ 53 w 53"/>
                <a:gd name="T75" fmla="*/ 18 h 66"/>
                <a:gd name="T76" fmla="*/ 53 w 53"/>
                <a:gd name="T77" fmla="*/ 24 h 66"/>
                <a:gd name="T78" fmla="*/ 53 w 53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1" y="66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39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5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2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7" y="4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9" y="9"/>
                  </a:lnTo>
                  <a:lnTo>
                    <a:pt x="52" y="14"/>
                  </a:lnTo>
                  <a:lnTo>
                    <a:pt x="53" y="18"/>
                  </a:lnTo>
                  <a:lnTo>
                    <a:pt x="53" y="24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32"/>
            <p:cNvSpPr>
              <a:spLocks noEditPoints="1"/>
            </p:cNvSpPr>
            <p:nvPr userDrawn="1"/>
          </p:nvSpPr>
          <p:spPr bwMode="auto">
            <a:xfrm>
              <a:off x="4309" y="965"/>
              <a:ext cx="27" cy="33"/>
            </a:xfrm>
            <a:custGeom>
              <a:avLst/>
              <a:gdLst>
                <a:gd name="T0" fmla="*/ 41 w 53"/>
                <a:gd name="T1" fmla="*/ 66 h 66"/>
                <a:gd name="T2" fmla="*/ 41 w 53"/>
                <a:gd name="T3" fmla="*/ 59 h 66"/>
                <a:gd name="T4" fmla="*/ 33 w 53"/>
                <a:gd name="T5" fmla="*/ 64 h 66"/>
                <a:gd name="T6" fmla="*/ 28 w 53"/>
                <a:gd name="T7" fmla="*/ 66 h 66"/>
                <a:gd name="T8" fmla="*/ 23 w 53"/>
                <a:gd name="T9" fmla="*/ 66 h 66"/>
                <a:gd name="T10" fmla="*/ 13 w 53"/>
                <a:gd name="T11" fmla="*/ 64 h 66"/>
                <a:gd name="T12" fmla="*/ 9 w 53"/>
                <a:gd name="T13" fmla="*/ 63 h 66"/>
                <a:gd name="T14" fmla="*/ 5 w 53"/>
                <a:gd name="T15" fmla="*/ 61 h 66"/>
                <a:gd name="T16" fmla="*/ 2 w 53"/>
                <a:gd name="T17" fmla="*/ 54 h 66"/>
                <a:gd name="T18" fmla="*/ 0 w 53"/>
                <a:gd name="T19" fmla="*/ 47 h 66"/>
                <a:gd name="T20" fmla="*/ 3 w 53"/>
                <a:gd name="T21" fmla="*/ 37 h 66"/>
                <a:gd name="T22" fmla="*/ 7 w 53"/>
                <a:gd name="T23" fmla="*/ 33 h 66"/>
                <a:gd name="T24" fmla="*/ 10 w 53"/>
                <a:gd name="T25" fmla="*/ 30 h 66"/>
                <a:gd name="T26" fmla="*/ 23 w 53"/>
                <a:gd name="T27" fmla="*/ 28 h 66"/>
                <a:gd name="T28" fmla="*/ 41 w 53"/>
                <a:gd name="T29" fmla="*/ 23 h 66"/>
                <a:gd name="T30" fmla="*/ 39 w 53"/>
                <a:gd name="T31" fmla="*/ 18 h 66"/>
                <a:gd name="T32" fmla="*/ 37 w 53"/>
                <a:gd name="T33" fmla="*/ 14 h 66"/>
                <a:gd name="T34" fmla="*/ 25 w 53"/>
                <a:gd name="T35" fmla="*/ 11 h 66"/>
                <a:gd name="T36" fmla="*/ 22 w 53"/>
                <a:gd name="T37" fmla="*/ 11 h 66"/>
                <a:gd name="T38" fmla="*/ 18 w 53"/>
                <a:gd name="T39" fmla="*/ 13 h 66"/>
                <a:gd name="T40" fmla="*/ 12 w 53"/>
                <a:gd name="T41" fmla="*/ 18 h 66"/>
                <a:gd name="T42" fmla="*/ 3 w 53"/>
                <a:gd name="T43" fmla="*/ 9 h 66"/>
                <a:gd name="T44" fmla="*/ 13 w 53"/>
                <a:gd name="T45" fmla="*/ 1 h 66"/>
                <a:gd name="T46" fmla="*/ 19 w 53"/>
                <a:gd name="T47" fmla="*/ 0 h 66"/>
                <a:gd name="T48" fmla="*/ 27 w 53"/>
                <a:gd name="T49" fmla="*/ 0 h 66"/>
                <a:gd name="T50" fmla="*/ 38 w 53"/>
                <a:gd name="T51" fmla="*/ 1 h 66"/>
                <a:gd name="T52" fmla="*/ 47 w 53"/>
                <a:gd name="T53" fmla="*/ 5 h 66"/>
                <a:gd name="T54" fmla="*/ 52 w 53"/>
                <a:gd name="T55" fmla="*/ 13 h 66"/>
                <a:gd name="T56" fmla="*/ 53 w 53"/>
                <a:gd name="T57" fmla="*/ 22 h 66"/>
                <a:gd name="T58" fmla="*/ 41 w 53"/>
                <a:gd name="T59" fmla="*/ 42 h 66"/>
                <a:gd name="T60" fmla="*/ 25 w 53"/>
                <a:gd name="T61" fmla="*/ 37 h 66"/>
                <a:gd name="T62" fmla="*/ 20 w 53"/>
                <a:gd name="T63" fmla="*/ 38 h 66"/>
                <a:gd name="T64" fmla="*/ 17 w 53"/>
                <a:gd name="T65" fmla="*/ 39 h 66"/>
                <a:gd name="T66" fmla="*/ 13 w 53"/>
                <a:gd name="T67" fmla="*/ 45 h 66"/>
                <a:gd name="T68" fmla="*/ 14 w 53"/>
                <a:gd name="T69" fmla="*/ 50 h 66"/>
                <a:gd name="T70" fmla="*/ 20 w 53"/>
                <a:gd name="T71" fmla="*/ 54 h 66"/>
                <a:gd name="T72" fmla="*/ 25 w 53"/>
                <a:gd name="T73" fmla="*/ 56 h 66"/>
                <a:gd name="T74" fmla="*/ 32 w 53"/>
                <a:gd name="T75" fmla="*/ 54 h 66"/>
                <a:gd name="T76" fmla="*/ 37 w 53"/>
                <a:gd name="T77" fmla="*/ 52 h 66"/>
                <a:gd name="T78" fmla="*/ 39 w 53"/>
                <a:gd name="T79" fmla="*/ 48 h 66"/>
                <a:gd name="T80" fmla="*/ 41 w 53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1" y="66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37" y="63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8" y="66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9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4" y="57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7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7" y="28"/>
                  </a:lnTo>
                  <a:lnTo>
                    <a:pt x="23" y="28"/>
                  </a:lnTo>
                  <a:lnTo>
                    <a:pt x="41" y="28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2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3" y="3"/>
                  </a:lnTo>
                  <a:lnTo>
                    <a:pt x="47" y="5"/>
                  </a:lnTo>
                  <a:lnTo>
                    <a:pt x="49" y="9"/>
                  </a:lnTo>
                  <a:lnTo>
                    <a:pt x="52" y="13"/>
                  </a:lnTo>
                  <a:lnTo>
                    <a:pt x="53" y="17"/>
                  </a:lnTo>
                  <a:lnTo>
                    <a:pt x="53" y="22"/>
                  </a:lnTo>
                  <a:lnTo>
                    <a:pt x="53" y="66"/>
                  </a:lnTo>
                  <a:close/>
                  <a:moveTo>
                    <a:pt x="41" y="42"/>
                  </a:moveTo>
                  <a:lnTo>
                    <a:pt x="41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0" y="38"/>
                  </a:lnTo>
                  <a:lnTo>
                    <a:pt x="17" y="39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50"/>
                  </a:lnTo>
                  <a:lnTo>
                    <a:pt x="17" y="53"/>
                  </a:lnTo>
                  <a:lnTo>
                    <a:pt x="20" y="5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48"/>
                  </a:lnTo>
                  <a:lnTo>
                    <a:pt x="41" y="42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Freeform 33"/>
            <p:cNvSpPr>
              <a:spLocks/>
            </p:cNvSpPr>
            <p:nvPr userDrawn="1"/>
          </p:nvSpPr>
          <p:spPr bwMode="auto">
            <a:xfrm>
              <a:off x="4346" y="952"/>
              <a:ext cx="12" cy="46"/>
            </a:xfrm>
            <a:custGeom>
              <a:avLst/>
              <a:gdLst>
                <a:gd name="T0" fmla="*/ 25 w 25"/>
                <a:gd name="T1" fmla="*/ 92 h 92"/>
                <a:gd name="T2" fmla="*/ 18 w 25"/>
                <a:gd name="T3" fmla="*/ 92 h 92"/>
                <a:gd name="T4" fmla="*/ 18 w 25"/>
                <a:gd name="T5" fmla="*/ 92 h 92"/>
                <a:gd name="T6" fmla="*/ 10 w 25"/>
                <a:gd name="T7" fmla="*/ 90 h 92"/>
                <a:gd name="T8" fmla="*/ 7 w 25"/>
                <a:gd name="T9" fmla="*/ 89 h 92"/>
                <a:gd name="T10" fmla="*/ 4 w 25"/>
                <a:gd name="T11" fmla="*/ 87 h 92"/>
                <a:gd name="T12" fmla="*/ 4 w 25"/>
                <a:gd name="T13" fmla="*/ 87 h 92"/>
                <a:gd name="T14" fmla="*/ 2 w 25"/>
                <a:gd name="T15" fmla="*/ 80 h 92"/>
                <a:gd name="T16" fmla="*/ 0 w 25"/>
                <a:gd name="T17" fmla="*/ 74 h 92"/>
                <a:gd name="T18" fmla="*/ 0 w 25"/>
                <a:gd name="T19" fmla="*/ 0 h 92"/>
                <a:gd name="T20" fmla="*/ 13 w 25"/>
                <a:gd name="T21" fmla="*/ 0 h 92"/>
                <a:gd name="T22" fmla="*/ 13 w 25"/>
                <a:gd name="T23" fmla="*/ 73 h 92"/>
                <a:gd name="T24" fmla="*/ 13 w 25"/>
                <a:gd name="T25" fmla="*/ 73 h 92"/>
                <a:gd name="T26" fmla="*/ 13 w 25"/>
                <a:gd name="T27" fmla="*/ 76 h 92"/>
                <a:gd name="T28" fmla="*/ 14 w 25"/>
                <a:gd name="T29" fmla="*/ 79 h 92"/>
                <a:gd name="T30" fmla="*/ 14 w 25"/>
                <a:gd name="T31" fmla="*/ 79 h 92"/>
                <a:gd name="T32" fmla="*/ 17 w 25"/>
                <a:gd name="T33" fmla="*/ 80 h 92"/>
                <a:gd name="T34" fmla="*/ 20 w 25"/>
                <a:gd name="T35" fmla="*/ 80 h 92"/>
                <a:gd name="T36" fmla="*/ 25 w 25"/>
                <a:gd name="T37" fmla="*/ 80 h 92"/>
                <a:gd name="T38" fmla="*/ 25 w 25"/>
                <a:gd name="T3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92">
                  <a:moveTo>
                    <a:pt x="25" y="92"/>
                  </a:moveTo>
                  <a:lnTo>
                    <a:pt x="18" y="92"/>
                  </a:lnTo>
                  <a:lnTo>
                    <a:pt x="18" y="92"/>
                  </a:lnTo>
                  <a:lnTo>
                    <a:pt x="10" y="90"/>
                  </a:lnTo>
                  <a:lnTo>
                    <a:pt x="7" y="89"/>
                  </a:lnTo>
                  <a:lnTo>
                    <a:pt x="4" y="87"/>
                  </a:lnTo>
                  <a:lnTo>
                    <a:pt x="4" y="87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6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7" y="80"/>
                  </a:lnTo>
                  <a:lnTo>
                    <a:pt x="20" y="80"/>
                  </a:lnTo>
                  <a:lnTo>
                    <a:pt x="25" y="80"/>
                  </a:lnTo>
                  <a:lnTo>
                    <a:pt x="25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2" name="Freeform 34"/>
            <p:cNvSpPr>
              <a:spLocks noEditPoints="1"/>
            </p:cNvSpPr>
            <p:nvPr userDrawn="1"/>
          </p:nvSpPr>
          <p:spPr bwMode="auto">
            <a:xfrm>
              <a:off x="4382" y="952"/>
              <a:ext cx="32" cy="46"/>
            </a:xfrm>
            <a:custGeom>
              <a:avLst/>
              <a:gdLst>
                <a:gd name="T0" fmla="*/ 66 w 66"/>
                <a:gd name="T1" fmla="*/ 45 h 92"/>
                <a:gd name="T2" fmla="*/ 66 w 66"/>
                <a:gd name="T3" fmla="*/ 50 h 92"/>
                <a:gd name="T4" fmla="*/ 66 w 66"/>
                <a:gd name="T5" fmla="*/ 50 h 92"/>
                <a:gd name="T6" fmla="*/ 64 w 66"/>
                <a:gd name="T7" fmla="*/ 63 h 92"/>
                <a:gd name="T8" fmla="*/ 64 w 66"/>
                <a:gd name="T9" fmla="*/ 63 h 92"/>
                <a:gd name="T10" fmla="*/ 62 w 66"/>
                <a:gd name="T11" fmla="*/ 74 h 92"/>
                <a:gd name="T12" fmla="*/ 62 w 66"/>
                <a:gd name="T13" fmla="*/ 74 h 92"/>
                <a:gd name="T14" fmla="*/ 59 w 66"/>
                <a:gd name="T15" fmla="*/ 79 h 92"/>
                <a:gd name="T16" fmla="*/ 55 w 66"/>
                <a:gd name="T17" fmla="*/ 83 h 92"/>
                <a:gd name="T18" fmla="*/ 55 w 66"/>
                <a:gd name="T19" fmla="*/ 83 h 92"/>
                <a:gd name="T20" fmla="*/ 52 w 66"/>
                <a:gd name="T21" fmla="*/ 87 h 92"/>
                <a:gd name="T22" fmla="*/ 45 w 66"/>
                <a:gd name="T23" fmla="*/ 89 h 92"/>
                <a:gd name="T24" fmla="*/ 39 w 66"/>
                <a:gd name="T25" fmla="*/ 90 h 92"/>
                <a:gd name="T26" fmla="*/ 33 w 66"/>
                <a:gd name="T27" fmla="*/ 92 h 92"/>
                <a:gd name="T28" fmla="*/ 0 w 66"/>
                <a:gd name="T29" fmla="*/ 92 h 92"/>
                <a:gd name="T30" fmla="*/ 0 w 66"/>
                <a:gd name="T31" fmla="*/ 0 h 92"/>
                <a:gd name="T32" fmla="*/ 33 w 66"/>
                <a:gd name="T33" fmla="*/ 0 h 92"/>
                <a:gd name="T34" fmla="*/ 33 w 66"/>
                <a:gd name="T35" fmla="*/ 0 h 92"/>
                <a:gd name="T36" fmla="*/ 39 w 66"/>
                <a:gd name="T37" fmla="*/ 1 h 92"/>
                <a:gd name="T38" fmla="*/ 45 w 66"/>
                <a:gd name="T39" fmla="*/ 2 h 92"/>
                <a:gd name="T40" fmla="*/ 52 w 66"/>
                <a:gd name="T41" fmla="*/ 5 h 92"/>
                <a:gd name="T42" fmla="*/ 55 w 66"/>
                <a:gd name="T43" fmla="*/ 9 h 92"/>
                <a:gd name="T44" fmla="*/ 55 w 66"/>
                <a:gd name="T45" fmla="*/ 9 h 92"/>
                <a:gd name="T46" fmla="*/ 59 w 66"/>
                <a:gd name="T47" fmla="*/ 14 h 92"/>
                <a:gd name="T48" fmla="*/ 62 w 66"/>
                <a:gd name="T49" fmla="*/ 19 h 92"/>
                <a:gd name="T50" fmla="*/ 62 w 66"/>
                <a:gd name="T51" fmla="*/ 19 h 92"/>
                <a:gd name="T52" fmla="*/ 64 w 66"/>
                <a:gd name="T53" fmla="*/ 29 h 92"/>
                <a:gd name="T54" fmla="*/ 64 w 66"/>
                <a:gd name="T55" fmla="*/ 29 h 92"/>
                <a:gd name="T56" fmla="*/ 66 w 66"/>
                <a:gd name="T57" fmla="*/ 40 h 92"/>
                <a:gd name="T58" fmla="*/ 66 w 66"/>
                <a:gd name="T59" fmla="*/ 45 h 92"/>
                <a:gd name="T60" fmla="*/ 52 w 66"/>
                <a:gd name="T61" fmla="*/ 45 h 92"/>
                <a:gd name="T62" fmla="*/ 52 w 66"/>
                <a:gd name="T63" fmla="*/ 45 h 92"/>
                <a:gd name="T64" fmla="*/ 50 w 66"/>
                <a:gd name="T65" fmla="*/ 34 h 92"/>
                <a:gd name="T66" fmla="*/ 50 w 66"/>
                <a:gd name="T67" fmla="*/ 34 h 92"/>
                <a:gd name="T68" fmla="*/ 49 w 66"/>
                <a:gd name="T69" fmla="*/ 25 h 92"/>
                <a:gd name="T70" fmla="*/ 49 w 66"/>
                <a:gd name="T71" fmla="*/ 25 h 92"/>
                <a:gd name="T72" fmla="*/ 48 w 66"/>
                <a:gd name="T73" fmla="*/ 21 h 92"/>
                <a:gd name="T74" fmla="*/ 47 w 66"/>
                <a:gd name="T75" fmla="*/ 19 h 92"/>
                <a:gd name="T76" fmla="*/ 47 w 66"/>
                <a:gd name="T77" fmla="*/ 19 h 92"/>
                <a:gd name="T78" fmla="*/ 43 w 66"/>
                <a:gd name="T79" fmla="*/ 16 h 92"/>
                <a:gd name="T80" fmla="*/ 39 w 66"/>
                <a:gd name="T81" fmla="*/ 15 h 92"/>
                <a:gd name="T82" fmla="*/ 35 w 66"/>
                <a:gd name="T83" fmla="*/ 14 h 92"/>
                <a:gd name="T84" fmla="*/ 30 w 66"/>
                <a:gd name="T85" fmla="*/ 12 h 92"/>
                <a:gd name="T86" fmla="*/ 14 w 66"/>
                <a:gd name="T87" fmla="*/ 12 h 92"/>
                <a:gd name="T88" fmla="*/ 14 w 66"/>
                <a:gd name="T89" fmla="*/ 79 h 92"/>
                <a:gd name="T90" fmla="*/ 30 w 66"/>
                <a:gd name="T91" fmla="*/ 79 h 92"/>
                <a:gd name="T92" fmla="*/ 30 w 66"/>
                <a:gd name="T93" fmla="*/ 79 h 92"/>
                <a:gd name="T94" fmla="*/ 35 w 66"/>
                <a:gd name="T95" fmla="*/ 79 h 92"/>
                <a:gd name="T96" fmla="*/ 39 w 66"/>
                <a:gd name="T97" fmla="*/ 78 h 92"/>
                <a:gd name="T98" fmla="*/ 43 w 66"/>
                <a:gd name="T99" fmla="*/ 75 h 92"/>
                <a:gd name="T100" fmla="*/ 47 w 66"/>
                <a:gd name="T101" fmla="*/ 73 h 92"/>
                <a:gd name="T102" fmla="*/ 47 w 66"/>
                <a:gd name="T103" fmla="*/ 73 h 92"/>
                <a:gd name="T104" fmla="*/ 49 w 66"/>
                <a:gd name="T105" fmla="*/ 69 h 92"/>
                <a:gd name="T106" fmla="*/ 50 w 66"/>
                <a:gd name="T107" fmla="*/ 63 h 92"/>
                <a:gd name="T108" fmla="*/ 50 w 66"/>
                <a:gd name="T109" fmla="*/ 63 h 92"/>
                <a:gd name="T110" fmla="*/ 52 w 66"/>
                <a:gd name="T111" fmla="*/ 45 h 92"/>
                <a:gd name="T112" fmla="*/ 52 w 66"/>
                <a:gd name="T1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" h="92">
                  <a:moveTo>
                    <a:pt x="66" y="45"/>
                  </a:moveTo>
                  <a:lnTo>
                    <a:pt x="66" y="50"/>
                  </a:lnTo>
                  <a:lnTo>
                    <a:pt x="66" y="50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59" y="79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2" y="87"/>
                  </a:lnTo>
                  <a:lnTo>
                    <a:pt x="45" y="89"/>
                  </a:lnTo>
                  <a:lnTo>
                    <a:pt x="39" y="90"/>
                  </a:lnTo>
                  <a:lnTo>
                    <a:pt x="33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9" y="1"/>
                  </a:lnTo>
                  <a:lnTo>
                    <a:pt x="45" y="2"/>
                  </a:lnTo>
                  <a:lnTo>
                    <a:pt x="52" y="5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6" y="40"/>
                  </a:lnTo>
                  <a:lnTo>
                    <a:pt x="66" y="45"/>
                  </a:lnTo>
                  <a:close/>
                  <a:moveTo>
                    <a:pt x="52" y="45"/>
                  </a:moveTo>
                  <a:lnTo>
                    <a:pt x="52" y="45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3" y="16"/>
                  </a:lnTo>
                  <a:lnTo>
                    <a:pt x="39" y="15"/>
                  </a:lnTo>
                  <a:lnTo>
                    <a:pt x="35" y="14"/>
                  </a:lnTo>
                  <a:lnTo>
                    <a:pt x="30" y="12"/>
                  </a:lnTo>
                  <a:lnTo>
                    <a:pt x="14" y="12"/>
                  </a:lnTo>
                  <a:lnTo>
                    <a:pt x="14" y="79"/>
                  </a:lnTo>
                  <a:lnTo>
                    <a:pt x="30" y="79"/>
                  </a:lnTo>
                  <a:lnTo>
                    <a:pt x="30" y="79"/>
                  </a:lnTo>
                  <a:lnTo>
                    <a:pt x="35" y="79"/>
                  </a:lnTo>
                  <a:lnTo>
                    <a:pt x="39" y="78"/>
                  </a:lnTo>
                  <a:lnTo>
                    <a:pt x="43" y="75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9" y="69"/>
                  </a:lnTo>
                  <a:lnTo>
                    <a:pt x="50" y="63"/>
                  </a:lnTo>
                  <a:lnTo>
                    <a:pt x="50" y="63"/>
                  </a:lnTo>
                  <a:lnTo>
                    <a:pt x="52" y="45"/>
                  </a:lnTo>
                  <a:lnTo>
                    <a:pt x="52" y="45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35"/>
            <p:cNvSpPr>
              <a:spLocks noEditPoints="1"/>
            </p:cNvSpPr>
            <p:nvPr userDrawn="1"/>
          </p:nvSpPr>
          <p:spPr bwMode="auto">
            <a:xfrm>
              <a:off x="4423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4 w 14"/>
                <a:gd name="T11" fmla="*/ 92 h 92"/>
                <a:gd name="T12" fmla="*/ 1 w 14"/>
                <a:gd name="T13" fmla="*/ 92 h 92"/>
                <a:gd name="T14" fmla="*/ 1 w 14"/>
                <a:gd name="T15" fmla="*/ 26 h 92"/>
                <a:gd name="T16" fmla="*/ 14 w 14"/>
                <a:gd name="T17" fmla="*/ 26 h 92"/>
                <a:gd name="T18" fmla="*/ 1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4" y="92"/>
                  </a:moveTo>
                  <a:lnTo>
                    <a:pt x="1" y="92"/>
                  </a:lnTo>
                  <a:lnTo>
                    <a:pt x="1" y="26"/>
                  </a:lnTo>
                  <a:lnTo>
                    <a:pt x="14" y="26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36"/>
            <p:cNvSpPr>
              <a:spLocks noEditPoints="1"/>
            </p:cNvSpPr>
            <p:nvPr userDrawn="1"/>
          </p:nvSpPr>
          <p:spPr bwMode="auto">
            <a:xfrm>
              <a:off x="4439" y="965"/>
              <a:ext cx="26" cy="46"/>
            </a:xfrm>
            <a:custGeom>
              <a:avLst/>
              <a:gdLst>
                <a:gd name="T0" fmla="*/ 52 w 52"/>
                <a:gd name="T1" fmla="*/ 66 h 92"/>
                <a:gd name="T2" fmla="*/ 49 w 52"/>
                <a:gd name="T3" fmla="*/ 79 h 92"/>
                <a:gd name="T4" fmla="*/ 45 w 52"/>
                <a:gd name="T5" fmla="*/ 84 h 92"/>
                <a:gd name="T6" fmla="*/ 39 w 52"/>
                <a:gd name="T7" fmla="*/ 88 h 92"/>
                <a:gd name="T8" fmla="*/ 25 w 52"/>
                <a:gd name="T9" fmla="*/ 92 h 92"/>
                <a:gd name="T10" fmla="*/ 16 w 52"/>
                <a:gd name="T11" fmla="*/ 92 h 92"/>
                <a:gd name="T12" fmla="*/ 8 w 52"/>
                <a:gd name="T13" fmla="*/ 88 h 92"/>
                <a:gd name="T14" fmla="*/ 1 w 52"/>
                <a:gd name="T15" fmla="*/ 83 h 92"/>
                <a:gd name="T16" fmla="*/ 10 w 52"/>
                <a:gd name="T17" fmla="*/ 76 h 92"/>
                <a:gd name="T18" fmla="*/ 16 w 52"/>
                <a:gd name="T19" fmla="*/ 79 h 92"/>
                <a:gd name="T20" fmla="*/ 24 w 52"/>
                <a:gd name="T21" fmla="*/ 81 h 92"/>
                <a:gd name="T22" fmla="*/ 31 w 52"/>
                <a:gd name="T23" fmla="*/ 79 h 92"/>
                <a:gd name="T24" fmla="*/ 35 w 52"/>
                <a:gd name="T25" fmla="*/ 77 h 92"/>
                <a:gd name="T26" fmla="*/ 39 w 52"/>
                <a:gd name="T27" fmla="*/ 72 h 92"/>
                <a:gd name="T28" fmla="*/ 39 w 52"/>
                <a:gd name="T29" fmla="*/ 57 h 92"/>
                <a:gd name="T30" fmla="*/ 36 w 52"/>
                <a:gd name="T31" fmla="*/ 59 h 92"/>
                <a:gd name="T32" fmla="*/ 31 w 52"/>
                <a:gd name="T33" fmla="*/ 62 h 92"/>
                <a:gd name="T34" fmla="*/ 22 w 52"/>
                <a:gd name="T35" fmla="*/ 64 h 92"/>
                <a:gd name="T36" fmla="*/ 17 w 52"/>
                <a:gd name="T37" fmla="*/ 63 h 92"/>
                <a:gd name="T38" fmla="*/ 13 w 52"/>
                <a:gd name="T39" fmla="*/ 62 h 92"/>
                <a:gd name="T40" fmla="*/ 7 w 52"/>
                <a:gd name="T41" fmla="*/ 58 h 92"/>
                <a:gd name="T42" fmla="*/ 3 w 52"/>
                <a:gd name="T43" fmla="*/ 53 h 92"/>
                <a:gd name="T44" fmla="*/ 1 w 52"/>
                <a:gd name="T45" fmla="*/ 48 h 92"/>
                <a:gd name="T46" fmla="*/ 0 w 52"/>
                <a:gd name="T47" fmla="*/ 32 h 92"/>
                <a:gd name="T48" fmla="*/ 0 w 52"/>
                <a:gd name="T49" fmla="*/ 23 h 92"/>
                <a:gd name="T50" fmla="*/ 1 w 52"/>
                <a:gd name="T51" fmla="*/ 17 h 92"/>
                <a:gd name="T52" fmla="*/ 7 w 52"/>
                <a:gd name="T53" fmla="*/ 5 h 92"/>
                <a:gd name="T54" fmla="*/ 10 w 52"/>
                <a:gd name="T55" fmla="*/ 3 h 92"/>
                <a:gd name="T56" fmla="*/ 13 w 52"/>
                <a:gd name="T57" fmla="*/ 1 h 92"/>
                <a:gd name="T58" fmla="*/ 22 w 52"/>
                <a:gd name="T59" fmla="*/ 0 h 92"/>
                <a:gd name="T60" fmla="*/ 27 w 52"/>
                <a:gd name="T61" fmla="*/ 0 h 92"/>
                <a:gd name="T62" fmla="*/ 32 w 52"/>
                <a:gd name="T63" fmla="*/ 1 h 92"/>
                <a:gd name="T64" fmla="*/ 40 w 52"/>
                <a:gd name="T65" fmla="*/ 8 h 92"/>
                <a:gd name="T66" fmla="*/ 52 w 52"/>
                <a:gd name="T67" fmla="*/ 0 h 92"/>
                <a:gd name="T68" fmla="*/ 39 w 52"/>
                <a:gd name="T69" fmla="*/ 32 h 92"/>
                <a:gd name="T70" fmla="*/ 39 w 52"/>
                <a:gd name="T71" fmla="*/ 23 h 92"/>
                <a:gd name="T72" fmla="*/ 36 w 52"/>
                <a:gd name="T73" fmla="*/ 17 h 92"/>
                <a:gd name="T74" fmla="*/ 32 w 52"/>
                <a:gd name="T75" fmla="*/ 13 h 92"/>
                <a:gd name="T76" fmla="*/ 26 w 52"/>
                <a:gd name="T77" fmla="*/ 11 h 92"/>
                <a:gd name="T78" fmla="*/ 22 w 52"/>
                <a:gd name="T79" fmla="*/ 11 h 92"/>
                <a:gd name="T80" fmla="*/ 17 w 52"/>
                <a:gd name="T81" fmla="*/ 14 h 92"/>
                <a:gd name="T82" fmla="*/ 15 w 52"/>
                <a:gd name="T83" fmla="*/ 17 h 92"/>
                <a:gd name="T84" fmla="*/ 12 w 52"/>
                <a:gd name="T85" fmla="*/ 32 h 92"/>
                <a:gd name="T86" fmla="*/ 13 w 52"/>
                <a:gd name="T87" fmla="*/ 40 h 92"/>
                <a:gd name="T88" fmla="*/ 15 w 52"/>
                <a:gd name="T89" fmla="*/ 47 h 92"/>
                <a:gd name="T90" fmla="*/ 20 w 52"/>
                <a:gd name="T91" fmla="*/ 50 h 92"/>
                <a:gd name="T92" fmla="*/ 26 w 52"/>
                <a:gd name="T93" fmla="*/ 52 h 92"/>
                <a:gd name="T94" fmla="*/ 30 w 52"/>
                <a:gd name="T95" fmla="*/ 52 h 92"/>
                <a:gd name="T96" fmla="*/ 35 w 52"/>
                <a:gd name="T97" fmla="*/ 49 h 92"/>
                <a:gd name="T98" fmla="*/ 36 w 52"/>
                <a:gd name="T99" fmla="*/ 47 h 92"/>
                <a:gd name="T100" fmla="*/ 39 w 52"/>
                <a:gd name="T10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92">
                  <a:moveTo>
                    <a:pt x="52" y="66"/>
                  </a:moveTo>
                  <a:lnTo>
                    <a:pt x="52" y="66"/>
                  </a:lnTo>
                  <a:lnTo>
                    <a:pt x="51" y="7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5" y="84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2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" y="83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1" y="79"/>
                  </a:lnTo>
                  <a:lnTo>
                    <a:pt x="34" y="78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9" y="72"/>
                  </a:lnTo>
                  <a:lnTo>
                    <a:pt x="39" y="64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6" y="59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7" y="63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17" y="6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0" y="61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3" y="10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66"/>
                  </a:lnTo>
                  <a:close/>
                  <a:moveTo>
                    <a:pt x="39" y="32"/>
                  </a:moveTo>
                  <a:lnTo>
                    <a:pt x="39" y="32"/>
                  </a:lnTo>
                  <a:lnTo>
                    <a:pt x="39" y="23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20" y="13"/>
                  </a:lnTo>
                  <a:lnTo>
                    <a:pt x="17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3" y="2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7" y="49"/>
                  </a:lnTo>
                  <a:lnTo>
                    <a:pt x="20" y="50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2" y="50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9" y="40"/>
                  </a:lnTo>
                  <a:lnTo>
                    <a:pt x="39" y="32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37"/>
            <p:cNvSpPr>
              <a:spLocks noEditPoints="1"/>
            </p:cNvSpPr>
            <p:nvPr userDrawn="1"/>
          </p:nvSpPr>
          <p:spPr bwMode="auto">
            <a:xfrm>
              <a:off x="4475" y="952"/>
              <a:ext cx="7" cy="46"/>
            </a:xfrm>
            <a:custGeom>
              <a:avLst/>
              <a:gdLst>
                <a:gd name="T0" fmla="*/ 13 w 13"/>
                <a:gd name="T1" fmla="*/ 14 h 92"/>
                <a:gd name="T2" fmla="*/ 0 w 13"/>
                <a:gd name="T3" fmla="*/ 14 h 92"/>
                <a:gd name="T4" fmla="*/ 0 w 13"/>
                <a:gd name="T5" fmla="*/ 0 h 92"/>
                <a:gd name="T6" fmla="*/ 13 w 13"/>
                <a:gd name="T7" fmla="*/ 0 h 92"/>
                <a:gd name="T8" fmla="*/ 13 w 13"/>
                <a:gd name="T9" fmla="*/ 14 h 92"/>
                <a:gd name="T10" fmla="*/ 13 w 13"/>
                <a:gd name="T11" fmla="*/ 92 h 92"/>
                <a:gd name="T12" fmla="*/ 0 w 13"/>
                <a:gd name="T13" fmla="*/ 92 h 92"/>
                <a:gd name="T14" fmla="*/ 0 w 13"/>
                <a:gd name="T15" fmla="*/ 26 h 92"/>
                <a:gd name="T16" fmla="*/ 13 w 13"/>
                <a:gd name="T17" fmla="*/ 26 h 92"/>
                <a:gd name="T18" fmla="*/ 13 w 13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2">
                  <a:moveTo>
                    <a:pt x="13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4"/>
                  </a:lnTo>
                  <a:close/>
                  <a:moveTo>
                    <a:pt x="13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3" y="26"/>
                  </a:lnTo>
                  <a:lnTo>
                    <a:pt x="13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38"/>
            <p:cNvSpPr>
              <a:spLocks/>
            </p:cNvSpPr>
            <p:nvPr userDrawn="1"/>
          </p:nvSpPr>
          <p:spPr bwMode="auto">
            <a:xfrm>
              <a:off x="4489" y="956"/>
              <a:ext cx="17" cy="42"/>
            </a:xfrm>
            <a:custGeom>
              <a:avLst/>
              <a:gdLst>
                <a:gd name="T0" fmla="*/ 34 w 34"/>
                <a:gd name="T1" fmla="*/ 83 h 83"/>
                <a:gd name="T2" fmla="*/ 25 w 34"/>
                <a:gd name="T3" fmla="*/ 83 h 83"/>
                <a:gd name="T4" fmla="*/ 25 w 34"/>
                <a:gd name="T5" fmla="*/ 83 h 83"/>
                <a:gd name="T6" fmla="*/ 20 w 34"/>
                <a:gd name="T7" fmla="*/ 81 h 83"/>
                <a:gd name="T8" fmla="*/ 17 w 34"/>
                <a:gd name="T9" fmla="*/ 80 h 83"/>
                <a:gd name="T10" fmla="*/ 17 w 34"/>
                <a:gd name="T11" fmla="*/ 80 h 83"/>
                <a:gd name="T12" fmla="*/ 13 w 34"/>
                <a:gd name="T13" fmla="*/ 78 h 83"/>
                <a:gd name="T14" fmla="*/ 10 w 34"/>
                <a:gd name="T15" fmla="*/ 74 h 83"/>
                <a:gd name="T16" fmla="*/ 10 w 34"/>
                <a:gd name="T17" fmla="*/ 74 h 83"/>
                <a:gd name="T18" fmla="*/ 9 w 34"/>
                <a:gd name="T19" fmla="*/ 69 h 83"/>
                <a:gd name="T20" fmla="*/ 8 w 34"/>
                <a:gd name="T21" fmla="*/ 64 h 83"/>
                <a:gd name="T22" fmla="*/ 8 w 34"/>
                <a:gd name="T23" fmla="*/ 28 h 83"/>
                <a:gd name="T24" fmla="*/ 0 w 34"/>
                <a:gd name="T25" fmla="*/ 28 h 83"/>
                <a:gd name="T26" fmla="*/ 0 w 34"/>
                <a:gd name="T27" fmla="*/ 18 h 83"/>
                <a:gd name="T28" fmla="*/ 8 w 34"/>
                <a:gd name="T29" fmla="*/ 18 h 83"/>
                <a:gd name="T30" fmla="*/ 8 w 34"/>
                <a:gd name="T31" fmla="*/ 0 h 83"/>
                <a:gd name="T32" fmla="*/ 22 w 34"/>
                <a:gd name="T33" fmla="*/ 0 h 83"/>
                <a:gd name="T34" fmla="*/ 22 w 34"/>
                <a:gd name="T35" fmla="*/ 18 h 83"/>
                <a:gd name="T36" fmla="*/ 34 w 34"/>
                <a:gd name="T37" fmla="*/ 18 h 83"/>
                <a:gd name="T38" fmla="*/ 34 w 34"/>
                <a:gd name="T39" fmla="*/ 28 h 83"/>
                <a:gd name="T40" fmla="*/ 22 w 34"/>
                <a:gd name="T41" fmla="*/ 28 h 83"/>
                <a:gd name="T42" fmla="*/ 22 w 34"/>
                <a:gd name="T43" fmla="*/ 64 h 83"/>
                <a:gd name="T44" fmla="*/ 22 w 34"/>
                <a:gd name="T45" fmla="*/ 64 h 83"/>
                <a:gd name="T46" fmla="*/ 22 w 34"/>
                <a:gd name="T47" fmla="*/ 67 h 83"/>
                <a:gd name="T48" fmla="*/ 23 w 34"/>
                <a:gd name="T49" fmla="*/ 69 h 83"/>
                <a:gd name="T50" fmla="*/ 25 w 34"/>
                <a:gd name="T51" fmla="*/ 71 h 83"/>
                <a:gd name="T52" fmla="*/ 28 w 34"/>
                <a:gd name="T53" fmla="*/ 71 h 83"/>
                <a:gd name="T54" fmla="*/ 34 w 34"/>
                <a:gd name="T55" fmla="*/ 71 h 83"/>
                <a:gd name="T56" fmla="*/ 34 w 34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83">
                  <a:moveTo>
                    <a:pt x="34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0" y="81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3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9" y="69"/>
                  </a:lnTo>
                  <a:lnTo>
                    <a:pt x="8" y="64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8" y="18"/>
                  </a:lnTo>
                  <a:lnTo>
                    <a:pt x="8" y="0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34" y="18"/>
                  </a:lnTo>
                  <a:lnTo>
                    <a:pt x="34" y="28"/>
                  </a:lnTo>
                  <a:lnTo>
                    <a:pt x="22" y="28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7"/>
                  </a:lnTo>
                  <a:lnTo>
                    <a:pt x="23" y="69"/>
                  </a:lnTo>
                  <a:lnTo>
                    <a:pt x="25" y="71"/>
                  </a:lnTo>
                  <a:lnTo>
                    <a:pt x="28" y="71"/>
                  </a:lnTo>
                  <a:lnTo>
                    <a:pt x="34" y="71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39"/>
            <p:cNvSpPr>
              <a:spLocks noEditPoints="1"/>
            </p:cNvSpPr>
            <p:nvPr userDrawn="1"/>
          </p:nvSpPr>
          <p:spPr bwMode="auto">
            <a:xfrm>
              <a:off x="4512" y="965"/>
              <a:ext cx="26" cy="33"/>
            </a:xfrm>
            <a:custGeom>
              <a:avLst/>
              <a:gdLst>
                <a:gd name="T0" fmla="*/ 40 w 52"/>
                <a:gd name="T1" fmla="*/ 66 h 66"/>
                <a:gd name="T2" fmla="*/ 40 w 52"/>
                <a:gd name="T3" fmla="*/ 59 h 66"/>
                <a:gd name="T4" fmla="*/ 32 w 52"/>
                <a:gd name="T5" fmla="*/ 64 h 66"/>
                <a:gd name="T6" fmla="*/ 27 w 52"/>
                <a:gd name="T7" fmla="*/ 66 h 66"/>
                <a:gd name="T8" fmla="*/ 22 w 52"/>
                <a:gd name="T9" fmla="*/ 66 h 66"/>
                <a:gd name="T10" fmla="*/ 12 w 52"/>
                <a:gd name="T11" fmla="*/ 64 h 66"/>
                <a:gd name="T12" fmla="*/ 8 w 52"/>
                <a:gd name="T13" fmla="*/ 63 h 66"/>
                <a:gd name="T14" fmla="*/ 5 w 52"/>
                <a:gd name="T15" fmla="*/ 61 h 66"/>
                <a:gd name="T16" fmla="*/ 1 w 52"/>
                <a:gd name="T17" fmla="*/ 54 h 66"/>
                <a:gd name="T18" fmla="*/ 0 w 52"/>
                <a:gd name="T19" fmla="*/ 47 h 66"/>
                <a:gd name="T20" fmla="*/ 2 w 52"/>
                <a:gd name="T21" fmla="*/ 37 h 66"/>
                <a:gd name="T22" fmla="*/ 5 w 52"/>
                <a:gd name="T23" fmla="*/ 33 h 66"/>
                <a:gd name="T24" fmla="*/ 10 w 52"/>
                <a:gd name="T25" fmla="*/ 30 h 66"/>
                <a:gd name="T26" fmla="*/ 22 w 52"/>
                <a:gd name="T27" fmla="*/ 28 h 66"/>
                <a:gd name="T28" fmla="*/ 39 w 52"/>
                <a:gd name="T29" fmla="*/ 23 h 66"/>
                <a:gd name="T30" fmla="*/ 39 w 52"/>
                <a:gd name="T31" fmla="*/ 18 h 66"/>
                <a:gd name="T32" fmla="*/ 36 w 52"/>
                <a:gd name="T33" fmla="*/ 14 h 66"/>
                <a:gd name="T34" fmla="*/ 25 w 52"/>
                <a:gd name="T35" fmla="*/ 11 h 66"/>
                <a:gd name="T36" fmla="*/ 20 w 52"/>
                <a:gd name="T37" fmla="*/ 11 h 66"/>
                <a:gd name="T38" fmla="*/ 16 w 52"/>
                <a:gd name="T39" fmla="*/ 13 h 66"/>
                <a:gd name="T40" fmla="*/ 11 w 52"/>
                <a:gd name="T41" fmla="*/ 18 h 66"/>
                <a:gd name="T42" fmla="*/ 2 w 52"/>
                <a:gd name="T43" fmla="*/ 9 h 66"/>
                <a:gd name="T44" fmla="*/ 12 w 52"/>
                <a:gd name="T45" fmla="*/ 1 h 66"/>
                <a:gd name="T46" fmla="*/ 17 w 52"/>
                <a:gd name="T47" fmla="*/ 0 h 66"/>
                <a:gd name="T48" fmla="*/ 25 w 52"/>
                <a:gd name="T49" fmla="*/ 0 h 66"/>
                <a:gd name="T50" fmla="*/ 37 w 52"/>
                <a:gd name="T51" fmla="*/ 1 h 66"/>
                <a:gd name="T52" fmla="*/ 45 w 52"/>
                <a:gd name="T53" fmla="*/ 5 h 66"/>
                <a:gd name="T54" fmla="*/ 50 w 52"/>
                <a:gd name="T55" fmla="*/ 13 h 66"/>
                <a:gd name="T56" fmla="*/ 52 w 52"/>
                <a:gd name="T57" fmla="*/ 22 h 66"/>
                <a:gd name="T58" fmla="*/ 39 w 52"/>
                <a:gd name="T59" fmla="*/ 42 h 66"/>
                <a:gd name="T60" fmla="*/ 24 w 52"/>
                <a:gd name="T61" fmla="*/ 37 h 66"/>
                <a:gd name="T62" fmla="*/ 18 w 52"/>
                <a:gd name="T63" fmla="*/ 38 h 66"/>
                <a:gd name="T64" fmla="*/ 15 w 52"/>
                <a:gd name="T65" fmla="*/ 39 h 66"/>
                <a:gd name="T66" fmla="*/ 12 w 52"/>
                <a:gd name="T67" fmla="*/ 45 h 66"/>
                <a:gd name="T68" fmla="*/ 13 w 52"/>
                <a:gd name="T69" fmla="*/ 50 h 66"/>
                <a:gd name="T70" fmla="*/ 18 w 52"/>
                <a:gd name="T71" fmla="*/ 54 h 66"/>
                <a:gd name="T72" fmla="*/ 24 w 52"/>
                <a:gd name="T73" fmla="*/ 56 h 66"/>
                <a:gd name="T74" fmla="*/ 31 w 52"/>
                <a:gd name="T75" fmla="*/ 54 h 66"/>
                <a:gd name="T76" fmla="*/ 36 w 52"/>
                <a:gd name="T77" fmla="*/ 52 h 66"/>
                <a:gd name="T78" fmla="*/ 39 w 52"/>
                <a:gd name="T79" fmla="*/ 48 h 66"/>
                <a:gd name="T80" fmla="*/ 39 w 52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6">
                  <a:moveTo>
                    <a:pt x="52" y="66"/>
                  </a:moveTo>
                  <a:lnTo>
                    <a:pt x="40" y="66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36" y="63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7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16" y="66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2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8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1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4"/>
                  </a:lnTo>
                  <a:lnTo>
                    <a:pt x="11" y="18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5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1" y="3"/>
                  </a:lnTo>
                  <a:lnTo>
                    <a:pt x="45" y="5"/>
                  </a:lnTo>
                  <a:lnTo>
                    <a:pt x="49" y="9"/>
                  </a:lnTo>
                  <a:lnTo>
                    <a:pt x="50" y="13"/>
                  </a:lnTo>
                  <a:lnTo>
                    <a:pt x="51" y="17"/>
                  </a:lnTo>
                  <a:lnTo>
                    <a:pt x="52" y="22"/>
                  </a:lnTo>
                  <a:lnTo>
                    <a:pt x="52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8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3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3" y="50"/>
                  </a:lnTo>
                  <a:lnTo>
                    <a:pt x="15" y="53"/>
                  </a:lnTo>
                  <a:lnTo>
                    <a:pt x="18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40"/>
            <p:cNvSpPr>
              <a:spLocks/>
            </p:cNvSpPr>
            <p:nvPr userDrawn="1"/>
          </p:nvSpPr>
          <p:spPr bwMode="auto">
            <a:xfrm>
              <a:off x="4548" y="952"/>
              <a:ext cx="13" cy="46"/>
            </a:xfrm>
            <a:custGeom>
              <a:avLst/>
              <a:gdLst>
                <a:gd name="T0" fmla="*/ 27 w 27"/>
                <a:gd name="T1" fmla="*/ 92 h 92"/>
                <a:gd name="T2" fmla="*/ 18 w 27"/>
                <a:gd name="T3" fmla="*/ 92 h 92"/>
                <a:gd name="T4" fmla="*/ 18 w 27"/>
                <a:gd name="T5" fmla="*/ 92 h 92"/>
                <a:gd name="T6" fmla="*/ 10 w 27"/>
                <a:gd name="T7" fmla="*/ 90 h 92"/>
                <a:gd name="T8" fmla="*/ 8 w 27"/>
                <a:gd name="T9" fmla="*/ 89 h 92"/>
                <a:gd name="T10" fmla="*/ 5 w 27"/>
                <a:gd name="T11" fmla="*/ 87 h 92"/>
                <a:gd name="T12" fmla="*/ 5 w 27"/>
                <a:gd name="T13" fmla="*/ 87 h 92"/>
                <a:gd name="T14" fmla="*/ 2 w 27"/>
                <a:gd name="T15" fmla="*/ 80 h 92"/>
                <a:gd name="T16" fmla="*/ 0 w 27"/>
                <a:gd name="T17" fmla="*/ 74 h 92"/>
                <a:gd name="T18" fmla="*/ 0 w 27"/>
                <a:gd name="T19" fmla="*/ 0 h 92"/>
                <a:gd name="T20" fmla="*/ 14 w 27"/>
                <a:gd name="T21" fmla="*/ 0 h 92"/>
                <a:gd name="T22" fmla="*/ 14 w 27"/>
                <a:gd name="T23" fmla="*/ 73 h 92"/>
                <a:gd name="T24" fmla="*/ 14 w 27"/>
                <a:gd name="T25" fmla="*/ 73 h 92"/>
                <a:gd name="T26" fmla="*/ 14 w 27"/>
                <a:gd name="T27" fmla="*/ 76 h 92"/>
                <a:gd name="T28" fmla="*/ 15 w 27"/>
                <a:gd name="T29" fmla="*/ 79 h 92"/>
                <a:gd name="T30" fmla="*/ 15 w 27"/>
                <a:gd name="T31" fmla="*/ 79 h 92"/>
                <a:gd name="T32" fmla="*/ 18 w 27"/>
                <a:gd name="T33" fmla="*/ 80 h 92"/>
                <a:gd name="T34" fmla="*/ 20 w 27"/>
                <a:gd name="T35" fmla="*/ 80 h 92"/>
                <a:gd name="T36" fmla="*/ 27 w 27"/>
                <a:gd name="T37" fmla="*/ 80 h 92"/>
                <a:gd name="T38" fmla="*/ 27 w 27"/>
                <a:gd name="T3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92">
                  <a:moveTo>
                    <a:pt x="27" y="92"/>
                  </a:moveTo>
                  <a:lnTo>
                    <a:pt x="18" y="92"/>
                  </a:lnTo>
                  <a:lnTo>
                    <a:pt x="18" y="92"/>
                  </a:lnTo>
                  <a:lnTo>
                    <a:pt x="10" y="90"/>
                  </a:lnTo>
                  <a:lnTo>
                    <a:pt x="8" y="89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4" y="76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8" y="80"/>
                  </a:lnTo>
                  <a:lnTo>
                    <a:pt x="20" y="80"/>
                  </a:lnTo>
                  <a:lnTo>
                    <a:pt x="27" y="80"/>
                  </a:lnTo>
                  <a:lnTo>
                    <a:pt x="27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41"/>
            <p:cNvSpPr>
              <a:spLocks/>
            </p:cNvSpPr>
            <p:nvPr userDrawn="1"/>
          </p:nvSpPr>
          <p:spPr bwMode="auto">
            <a:xfrm>
              <a:off x="4584" y="952"/>
              <a:ext cx="29" cy="46"/>
            </a:xfrm>
            <a:custGeom>
              <a:avLst/>
              <a:gdLst>
                <a:gd name="T0" fmla="*/ 58 w 58"/>
                <a:gd name="T1" fmla="*/ 92 h 92"/>
                <a:gd name="T2" fmla="*/ 0 w 58"/>
                <a:gd name="T3" fmla="*/ 92 h 92"/>
                <a:gd name="T4" fmla="*/ 0 w 58"/>
                <a:gd name="T5" fmla="*/ 0 h 92"/>
                <a:gd name="T6" fmla="*/ 14 w 58"/>
                <a:gd name="T7" fmla="*/ 0 h 92"/>
                <a:gd name="T8" fmla="*/ 14 w 58"/>
                <a:gd name="T9" fmla="*/ 79 h 92"/>
                <a:gd name="T10" fmla="*/ 58 w 58"/>
                <a:gd name="T11" fmla="*/ 79 h 92"/>
                <a:gd name="T12" fmla="*/ 58 w 58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92">
                  <a:moveTo>
                    <a:pt x="58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79"/>
                  </a:lnTo>
                  <a:lnTo>
                    <a:pt x="58" y="79"/>
                  </a:lnTo>
                  <a:lnTo>
                    <a:pt x="58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42"/>
            <p:cNvSpPr>
              <a:spLocks noEditPoints="1"/>
            </p:cNvSpPr>
            <p:nvPr userDrawn="1"/>
          </p:nvSpPr>
          <p:spPr bwMode="auto">
            <a:xfrm>
              <a:off x="4618" y="965"/>
              <a:ext cx="28" cy="33"/>
            </a:xfrm>
            <a:custGeom>
              <a:avLst/>
              <a:gdLst>
                <a:gd name="T0" fmla="*/ 14 w 56"/>
                <a:gd name="T1" fmla="*/ 37 h 66"/>
                <a:gd name="T2" fmla="*/ 14 w 56"/>
                <a:gd name="T3" fmla="*/ 42 h 66"/>
                <a:gd name="T4" fmla="*/ 15 w 56"/>
                <a:gd name="T5" fmla="*/ 47 h 66"/>
                <a:gd name="T6" fmla="*/ 22 w 56"/>
                <a:gd name="T7" fmla="*/ 53 h 66"/>
                <a:gd name="T8" fmla="*/ 26 w 56"/>
                <a:gd name="T9" fmla="*/ 54 h 66"/>
                <a:gd name="T10" fmla="*/ 31 w 56"/>
                <a:gd name="T11" fmla="*/ 54 h 66"/>
                <a:gd name="T12" fmla="*/ 39 w 56"/>
                <a:gd name="T13" fmla="*/ 53 h 66"/>
                <a:gd name="T14" fmla="*/ 46 w 56"/>
                <a:gd name="T15" fmla="*/ 48 h 66"/>
                <a:gd name="T16" fmla="*/ 54 w 56"/>
                <a:gd name="T17" fmla="*/ 56 h 66"/>
                <a:gd name="T18" fmla="*/ 43 w 56"/>
                <a:gd name="T19" fmla="*/ 64 h 66"/>
                <a:gd name="T20" fmla="*/ 37 w 56"/>
                <a:gd name="T21" fmla="*/ 66 h 66"/>
                <a:gd name="T22" fmla="*/ 29 w 56"/>
                <a:gd name="T23" fmla="*/ 66 h 66"/>
                <a:gd name="T24" fmla="*/ 18 w 56"/>
                <a:gd name="T25" fmla="*/ 64 h 66"/>
                <a:gd name="T26" fmla="*/ 13 w 56"/>
                <a:gd name="T27" fmla="*/ 62 h 66"/>
                <a:gd name="T28" fmla="*/ 9 w 56"/>
                <a:gd name="T29" fmla="*/ 58 h 66"/>
                <a:gd name="T30" fmla="*/ 3 w 56"/>
                <a:gd name="T31" fmla="*/ 48 h 66"/>
                <a:gd name="T32" fmla="*/ 2 w 56"/>
                <a:gd name="T33" fmla="*/ 42 h 66"/>
                <a:gd name="T34" fmla="*/ 0 w 56"/>
                <a:gd name="T35" fmla="*/ 33 h 66"/>
                <a:gd name="T36" fmla="*/ 4 w 56"/>
                <a:gd name="T37" fmla="*/ 15 h 66"/>
                <a:gd name="T38" fmla="*/ 8 w 56"/>
                <a:gd name="T39" fmla="*/ 9 h 66"/>
                <a:gd name="T40" fmla="*/ 14 w 56"/>
                <a:gd name="T41" fmla="*/ 4 h 66"/>
                <a:gd name="T42" fmla="*/ 28 w 56"/>
                <a:gd name="T43" fmla="*/ 0 h 66"/>
                <a:gd name="T44" fmla="*/ 36 w 56"/>
                <a:gd name="T45" fmla="*/ 0 h 66"/>
                <a:gd name="T46" fmla="*/ 43 w 56"/>
                <a:gd name="T47" fmla="*/ 4 h 66"/>
                <a:gd name="T48" fmla="*/ 52 w 56"/>
                <a:gd name="T49" fmla="*/ 15 h 66"/>
                <a:gd name="T50" fmla="*/ 54 w 56"/>
                <a:gd name="T51" fmla="*/ 23 h 66"/>
                <a:gd name="T52" fmla="*/ 56 w 56"/>
                <a:gd name="T53" fmla="*/ 37 h 66"/>
                <a:gd name="T54" fmla="*/ 43 w 56"/>
                <a:gd name="T55" fmla="*/ 28 h 66"/>
                <a:gd name="T56" fmla="*/ 41 w 56"/>
                <a:gd name="T57" fmla="*/ 19 h 66"/>
                <a:gd name="T58" fmla="*/ 39 w 56"/>
                <a:gd name="T59" fmla="*/ 15 h 66"/>
                <a:gd name="T60" fmla="*/ 36 w 56"/>
                <a:gd name="T61" fmla="*/ 13 h 66"/>
                <a:gd name="T62" fmla="*/ 28 w 56"/>
                <a:gd name="T63" fmla="*/ 10 h 66"/>
                <a:gd name="T64" fmla="*/ 24 w 56"/>
                <a:gd name="T65" fmla="*/ 11 h 66"/>
                <a:gd name="T66" fmla="*/ 20 w 56"/>
                <a:gd name="T67" fmla="*/ 13 h 66"/>
                <a:gd name="T68" fmla="*/ 15 w 56"/>
                <a:gd name="T69" fmla="*/ 19 h 66"/>
                <a:gd name="T70" fmla="*/ 14 w 56"/>
                <a:gd name="T71" fmla="*/ 23 h 66"/>
                <a:gd name="T72" fmla="*/ 14 w 56"/>
                <a:gd name="T7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6">
                  <a:moveTo>
                    <a:pt x="56" y="37"/>
                  </a:moveTo>
                  <a:lnTo>
                    <a:pt x="14" y="37"/>
                  </a:lnTo>
                  <a:lnTo>
                    <a:pt x="14" y="37"/>
                  </a:lnTo>
                  <a:lnTo>
                    <a:pt x="14" y="42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8" y="50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6" y="54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46" y="48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9" y="61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7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62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9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23"/>
                  </a:lnTo>
                  <a:lnTo>
                    <a:pt x="56" y="30"/>
                  </a:lnTo>
                  <a:lnTo>
                    <a:pt x="56" y="37"/>
                  </a:lnTo>
                  <a:close/>
                  <a:moveTo>
                    <a:pt x="43" y="28"/>
                  </a:moveTo>
                  <a:lnTo>
                    <a:pt x="43" y="28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3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8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Freeform 43"/>
            <p:cNvSpPr>
              <a:spLocks noEditPoints="1"/>
            </p:cNvSpPr>
            <p:nvPr userDrawn="1"/>
          </p:nvSpPr>
          <p:spPr bwMode="auto">
            <a:xfrm>
              <a:off x="4652" y="965"/>
              <a:ext cx="27" cy="33"/>
            </a:xfrm>
            <a:custGeom>
              <a:avLst/>
              <a:gdLst>
                <a:gd name="T0" fmla="*/ 39 w 53"/>
                <a:gd name="T1" fmla="*/ 66 h 66"/>
                <a:gd name="T2" fmla="*/ 39 w 53"/>
                <a:gd name="T3" fmla="*/ 59 h 66"/>
                <a:gd name="T4" fmla="*/ 33 w 53"/>
                <a:gd name="T5" fmla="*/ 64 h 66"/>
                <a:gd name="T6" fmla="*/ 28 w 53"/>
                <a:gd name="T7" fmla="*/ 66 h 66"/>
                <a:gd name="T8" fmla="*/ 23 w 53"/>
                <a:gd name="T9" fmla="*/ 66 h 66"/>
                <a:gd name="T10" fmla="*/ 13 w 53"/>
                <a:gd name="T11" fmla="*/ 64 h 66"/>
                <a:gd name="T12" fmla="*/ 9 w 53"/>
                <a:gd name="T13" fmla="*/ 63 h 66"/>
                <a:gd name="T14" fmla="*/ 5 w 53"/>
                <a:gd name="T15" fmla="*/ 61 h 66"/>
                <a:gd name="T16" fmla="*/ 2 w 53"/>
                <a:gd name="T17" fmla="*/ 54 h 66"/>
                <a:gd name="T18" fmla="*/ 0 w 53"/>
                <a:gd name="T19" fmla="*/ 47 h 66"/>
                <a:gd name="T20" fmla="*/ 3 w 53"/>
                <a:gd name="T21" fmla="*/ 37 h 66"/>
                <a:gd name="T22" fmla="*/ 5 w 53"/>
                <a:gd name="T23" fmla="*/ 33 h 66"/>
                <a:gd name="T24" fmla="*/ 10 w 53"/>
                <a:gd name="T25" fmla="*/ 30 h 66"/>
                <a:gd name="T26" fmla="*/ 23 w 53"/>
                <a:gd name="T27" fmla="*/ 28 h 66"/>
                <a:gd name="T28" fmla="*/ 39 w 53"/>
                <a:gd name="T29" fmla="*/ 23 h 66"/>
                <a:gd name="T30" fmla="*/ 39 w 53"/>
                <a:gd name="T31" fmla="*/ 18 h 66"/>
                <a:gd name="T32" fmla="*/ 37 w 53"/>
                <a:gd name="T33" fmla="*/ 14 h 66"/>
                <a:gd name="T34" fmla="*/ 25 w 53"/>
                <a:gd name="T35" fmla="*/ 11 h 66"/>
                <a:gd name="T36" fmla="*/ 20 w 53"/>
                <a:gd name="T37" fmla="*/ 11 h 66"/>
                <a:gd name="T38" fmla="*/ 17 w 53"/>
                <a:gd name="T39" fmla="*/ 13 h 66"/>
                <a:gd name="T40" fmla="*/ 12 w 53"/>
                <a:gd name="T41" fmla="*/ 18 h 66"/>
                <a:gd name="T42" fmla="*/ 3 w 53"/>
                <a:gd name="T43" fmla="*/ 9 h 66"/>
                <a:gd name="T44" fmla="*/ 13 w 53"/>
                <a:gd name="T45" fmla="*/ 1 h 66"/>
                <a:gd name="T46" fmla="*/ 18 w 53"/>
                <a:gd name="T47" fmla="*/ 0 h 66"/>
                <a:gd name="T48" fmla="*/ 25 w 53"/>
                <a:gd name="T49" fmla="*/ 0 h 66"/>
                <a:gd name="T50" fmla="*/ 38 w 53"/>
                <a:gd name="T51" fmla="*/ 1 h 66"/>
                <a:gd name="T52" fmla="*/ 46 w 53"/>
                <a:gd name="T53" fmla="*/ 5 h 66"/>
                <a:gd name="T54" fmla="*/ 51 w 53"/>
                <a:gd name="T55" fmla="*/ 13 h 66"/>
                <a:gd name="T56" fmla="*/ 53 w 53"/>
                <a:gd name="T57" fmla="*/ 22 h 66"/>
                <a:gd name="T58" fmla="*/ 39 w 53"/>
                <a:gd name="T59" fmla="*/ 42 h 66"/>
                <a:gd name="T60" fmla="*/ 24 w 53"/>
                <a:gd name="T61" fmla="*/ 37 h 66"/>
                <a:gd name="T62" fmla="*/ 19 w 53"/>
                <a:gd name="T63" fmla="*/ 38 h 66"/>
                <a:gd name="T64" fmla="*/ 15 w 53"/>
                <a:gd name="T65" fmla="*/ 39 h 66"/>
                <a:gd name="T66" fmla="*/ 13 w 53"/>
                <a:gd name="T67" fmla="*/ 45 h 66"/>
                <a:gd name="T68" fmla="*/ 14 w 53"/>
                <a:gd name="T69" fmla="*/ 50 h 66"/>
                <a:gd name="T70" fmla="*/ 19 w 53"/>
                <a:gd name="T71" fmla="*/ 54 h 66"/>
                <a:gd name="T72" fmla="*/ 24 w 53"/>
                <a:gd name="T73" fmla="*/ 56 h 66"/>
                <a:gd name="T74" fmla="*/ 32 w 53"/>
                <a:gd name="T75" fmla="*/ 54 h 66"/>
                <a:gd name="T76" fmla="*/ 37 w 53"/>
                <a:gd name="T77" fmla="*/ 52 h 66"/>
                <a:gd name="T78" fmla="*/ 39 w 53"/>
                <a:gd name="T79" fmla="*/ 48 h 66"/>
                <a:gd name="T80" fmla="*/ 39 w 53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7" y="63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7" y="66"/>
                  </a:lnTo>
                  <a:lnTo>
                    <a:pt x="13" y="64"/>
                  </a:lnTo>
                  <a:lnTo>
                    <a:pt x="13" y="64"/>
                  </a:lnTo>
                  <a:lnTo>
                    <a:pt x="9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2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3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9" y="18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2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3" y="9"/>
                  </a:lnTo>
                  <a:lnTo>
                    <a:pt x="3" y="9"/>
                  </a:lnTo>
                  <a:lnTo>
                    <a:pt x="8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6" y="5"/>
                  </a:lnTo>
                  <a:lnTo>
                    <a:pt x="49" y="9"/>
                  </a:lnTo>
                  <a:lnTo>
                    <a:pt x="51" y="13"/>
                  </a:lnTo>
                  <a:lnTo>
                    <a:pt x="52" y="17"/>
                  </a:lnTo>
                  <a:lnTo>
                    <a:pt x="53" y="22"/>
                  </a:lnTo>
                  <a:lnTo>
                    <a:pt x="53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4" y="50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44"/>
            <p:cNvSpPr>
              <a:spLocks/>
            </p:cNvSpPr>
            <p:nvPr userDrawn="1"/>
          </p:nvSpPr>
          <p:spPr bwMode="auto">
            <a:xfrm>
              <a:off x="4689" y="965"/>
              <a:ext cx="22" cy="33"/>
            </a:xfrm>
            <a:custGeom>
              <a:avLst/>
              <a:gdLst>
                <a:gd name="T0" fmla="*/ 46 w 46"/>
                <a:gd name="T1" fmla="*/ 6 h 66"/>
                <a:gd name="T2" fmla="*/ 36 w 46"/>
                <a:gd name="T3" fmla="*/ 15 h 66"/>
                <a:gd name="T4" fmla="*/ 36 w 46"/>
                <a:gd name="T5" fmla="*/ 15 h 66"/>
                <a:gd name="T6" fmla="*/ 31 w 46"/>
                <a:gd name="T7" fmla="*/ 13 h 66"/>
                <a:gd name="T8" fmla="*/ 31 w 46"/>
                <a:gd name="T9" fmla="*/ 13 h 66"/>
                <a:gd name="T10" fmla="*/ 25 w 46"/>
                <a:gd name="T11" fmla="*/ 11 h 66"/>
                <a:gd name="T12" fmla="*/ 25 w 46"/>
                <a:gd name="T13" fmla="*/ 11 h 66"/>
                <a:gd name="T14" fmla="*/ 23 w 46"/>
                <a:gd name="T15" fmla="*/ 11 h 66"/>
                <a:gd name="T16" fmla="*/ 19 w 46"/>
                <a:gd name="T17" fmla="*/ 13 h 66"/>
                <a:gd name="T18" fmla="*/ 19 w 46"/>
                <a:gd name="T19" fmla="*/ 13 h 66"/>
                <a:gd name="T20" fmla="*/ 17 w 46"/>
                <a:gd name="T21" fmla="*/ 15 h 66"/>
                <a:gd name="T22" fmla="*/ 14 w 46"/>
                <a:gd name="T23" fmla="*/ 18 h 66"/>
                <a:gd name="T24" fmla="*/ 14 w 46"/>
                <a:gd name="T25" fmla="*/ 18 h 66"/>
                <a:gd name="T26" fmla="*/ 13 w 46"/>
                <a:gd name="T27" fmla="*/ 22 h 66"/>
                <a:gd name="T28" fmla="*/ 13 w 46"/>
                <a:gd name="T29" fmla="*/ 27 h 66"/>
                <a:gd name="T30" fmla="*/ 13 w 46"/>
                <a:gd name="T31" fmla="*/ 66 h 66"/>
                <a:gd name="T32" fmla="*/ 0 w 46"/>
                <a:gd name="T33" fmla="*/ 66 h 66"/>
                <a:gd name="T34" fmla="*/ 0 w 46"/>
                <a:gd name="T35" fmla="*/ 0 h 66"/>
                <a:gd name="T36" fmla="*/ 13 w 46"/>
                <a:gd name="T37" fmla="*/ 0 h 66"/>
                <a:gd name="T38" fmla="*/ 13 w 46"/>
                <a:gd name="T39" fmla="*/ 8 h 66"/>
                <a:gd name="T40" fmla="*/ 13 w 46"/>
                <a:gd name="T41" fmla="*/ 8 h 66"/>
                <a:gd name="T42" fmla="*/ 15 w 46"/>
                <a:gd name="T43" fmla="*/ 4 h 66"/>
                <a:gd name="T44" fmla="*/ 19 w 46"/>
                <a:gd name="T45" fmla="*/ 1 h 66"/>
                <a:gd name="T46" fmla="*/ 19 w 46"/>
                <a:gd name="T47" fmla="*/ 1 h 66"/>
                <a:gd name="T48" fmla="*/ 24 w 46"/>
                <a:gd name="T49" fmla="*/ 0 h 66"/>
                <a:gd name="T50" fmla="*/ 29 w 46"/>
                <a:gd name="T51" fmla="*/ 0 h 66"/>
                <a:gd name="T52" fmla="*/ 29 w 46"/>
                <a:gd name="T53" fmla="*/ 0 h 66"/>
                <a:gd name="T54" fmla="*/ 34 w 46"/>
                <a:gd name="T55" fmla="*/ 0 h 66"/>
                <a:gd name="T56" fmla="*/ 38 w 46"/>
                <a:gd name="T57" fmla="*/ 1 h 66"/>
                <a:gd name="T58" fmla="*/ 38 w 46"/>
                <a:gd name="T59" fmla="*/ 1 h 66"/>
                <a:gd name="T60" fmla="*/ 42 w 46"/>
                <a:gd name="T61" fmla="*/ 3 h 66"/>
                <a:gd name="T62" fmla="*/ 46 w 46"/>
                <a:gd name="T63" fmla="*/ 6 h 66"/>
                <a:gd name="T64" fmla="*/ 46 w 46"/>
                <a:gd name="T6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" h="66">
                  <a:moveTo>
                    <a:pt x="46" y="6"/>
                  </a:moveTo>
                  <a:lnTo>
                    <a:pt x="36" y="15"/>
                  </a:lnTo>
                  <a:lnTo>
                    <a:pt x="36" y="15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22"/>
                  </a:lnTo>
                  <a:lnTo>
                    <a:pt x="13" y="27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5" y="4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6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45"/>
            <p:cNvSpPr>
              <a:spLocks/>
            </p:cNvSpPr>
            <p:nvPr userDrawn="1"/>
          </p:nvSpPr>
          <p:spPr bwMode="auto">
            <a:xfrm>
              <a:off x="4716" y="965"/>
              <a:ext cx="27" cy="33"/>
            </a:xfrm>
            <a:custGeom>
              <a:avLst/>
              <a:gdLst>
                <a:gd name="T0" fmla="*/ 53 w 53"/>
                <a:gd name="T1" fmla="*/ 66 h 66"/>
                <a:gd name="T2" fmla="*/ 40 w 53"/>
                <a:gd name="T3" fmla="*/ 66 h 66"/>
                <a:gd name="T4" fmla="*/ 40 w 53"/>
                <a:gd name="T5" fmla="*/ 25 h 66"/>
                <a:gd name="T6" fmla="*/ 40 w 53"/>
                <a:gd name="T7" fmla="*/ 25 h 66"/>
                <a:gd name="T8" fmla="*/ 39 w 53"/>
                <a:gd name="T9" fmla="*/ 22 h 66"/>
                <a:gd name="T10" fmla="*/ 37 w 53"/>
                <a:gd name="T11" fmla="*/ 18 h 66"/>
                <a:gd name="T12" fmla="*/ 37 w 53"/>
                <a:gd name="T13" fmla="*/ 18 h 66"/>
                <a:gd name="T14" fmla="*/ 36 w 53"/>
                <a:gd name="T15" fmla="*/ 15 h 66"/>
                <a:gd name="T16" fmla="*/ 32 w 53"/>
                <a:gd name="T17" fmla="*/ 13 h 66"/>
                <a:gd name="T18" fmla="*/ 32 w 53"/>
                <a:gd name="T19" fmla="*/ 13 h 66"/>
                <a:gd name="T20" fmla="*/ 30 w 53"/>
                <a:gd name="T21" fmla="*/ 11 h 66"/>
                <a:gd name="T22" fmla="*/ 26 w 53"/>
                <a:gd name="T23" fmla="*/ 11 h 66"/>
                <a:gd name="T24" fmla="*/ 26 w 53"/>
                <a:gd name="T25" fmla="*/ 11 h 66"/>
                <a:gd name="T26" fmla="*/ 21 w 53"/>
                <a:gd name="T27" fmla="*/ 13 h 66"/>
                <a:gd name="T28" fmla="*/ 17 w 53"/>
                <a:gd name="T29" fmla="*/ 15 h 66"/>
                <a:gd name="T30" fmla="*/ 17 w 53"/>
                <a:gd name="T31" fmla="*/ 15 h 66"/>
                <a:gd name="T32" fmla="*/ 14 w 53"/>
                <a:gd name="T33" fmla="*/ 19 h 66"/>
                <a:gd name="T34" fmla="*/ 14 w 53"/>
                <a:gd name="T35" fmla="*/ 25 h 66"/>
                <a:gd name="T36" fmla="*/ 14 w 53"/>
                <a:gd name="T37" fmla="*/ 66 h 66"/>
                <a:gd name="T38" fmla="*/ 0 w 53"/>
                <a:gd name="T39" fmla="*/ 66 h 66"/>
                <a:gd name="T40" fmla="*/ 0 w 53"/>
                <a:gd name="T41" fmla="*/ 0 h 66"/>
                <a:gd name="T42" fmla="*/ 12 w 53"/>
                <a:gd name="T43" fmla="*/ 0 h 66"/>
                <a:gd name="T44" fmla="*/ 12 w 53"/>
                <a:gd name="T45" fmla="*/ 8 h 66"/>
                <a:gd name="T46" fmla="*/ 12 w 53"/>
                <a:gd name="T47" fmla="*/ 8 h 66"/>
                <a:gd name="T48" fmla="*/ 16 w 53"/>
                <a:gd name="T49" fmla="*/ 4 h 66"/>
                <a:gd name="T50" fmla="*/ 21 w 53"/>
                <a:gd name="T51" fmla="*/ 1 h 66"/>
                <a:gd name="T52" fmla="*/ 21 w 53"/>
                <a:gd name="T53" fmla="*/ 1 h 66"/>
                <a:gd name="T54" fmla="*/ 25 w 53"/>
                <a:gd name="T55" fmla="*/ 0 h 66"/>
                <a:gd name="T56" fmla="*/ 30 w 53"/>
                <a:gd name="T57" fmla="*/ 0 h 66"/>
                <a:gd name="T58" fmla="*/ 30 w 53"/>
                <a:gd name="T59" fmla="*/ 0 h 66"/>
                <a:gd name="T60" fmla="*/ 35 w 53"/>
                <a:gd name="T61" fmla="*/ 0 h 66"/>
                <a:gd name="T62" fmla="*/ 39 w 53"/>
                <a:gd name="T63" fmla="*/ 1 h 66"/>
                <a:gd name="T64" fmla="*/ 42 w 53"/>
                <a:gd name="T65" fmla="*/ 3 h 66"/>
                <a:gd name="T66" fmla="*/ 46 w 53"/>
                <a:gd name="T67" fmla="*/ 5 h 66"/>
                <a:gd name="T68" fmla="*/ 46 w 53"/>
                <a:gd name="T69" fmla="*/ 5 h 66"/>
                <a:gd name="T70" fmla="*/ 49 w 53"/>
                <a:gd name="T71" fmla="*/ 9 h 66"/>
                <a:gd name="T72" fmla="*/ 51 w 53"/>
                <a:gd name="T73" fmla="*/ 14 h 66"/>
                <a:gd name="T74" fmla="*/ 53 w 53"/>
                <a:gd name="T75" fmla="*/ 18 h 66"/>
                <a:gd name="T76" fmla="*/ 53 w 53"/>
                <a:gd name="T77" fmla="*/ 24 h 66"/>
                <a:gd name="T78" fmla="*/ 53 w 53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0" y="66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9" y="22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6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1" y="13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4" y="19"/>
                  </a:lnTo>
                  <a:lnTo>
                    <a:pt x="14" y="25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9" y="9"/>
                  </a:lnTo>
                  <a:lnTo>
                    <a:pt x="51" y="14"/>
                  </a:lnTo>
                  <a:lnTo>
                    <a:pt x="53" y="18"/>
                  </a:lnTo>
                  <a:lnTo>
                    <a:pt x="53" y="24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Freeform 46"/>
            <p:cNvSpPr>
              <a:spLocks noEditPoints="1"/>
            </p:cNvSpPr>
            <p:nvPr userDrawn="1"/>
          </p:nvSpPr>
          <p:spPr bwMode="auto">
            <a:xfrm>
              <a:off x="4753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2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2 w 14"/>
                <a:gd name="T17" fmla="*/ 26 h 92"/>
                <a:gd name="T18" fmla="*/ 12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47"/>
            <p:cNvSpPr>
              <a:spLocks/>
            </p:cNvSpPr>
            <p:nvPr userDrawn="1"/>
          </p:nvSpPr>
          <p:spPr bwMode="auto">
            <a:xfrm>
              <a:off x="4770" y="965"/>
              <a:ext cx="26" cy="33"/>
            </a:xfrm>
            <a:custGeom>
              <a:avLst/>
              <a:gdLst>
                <a:gd name="T0" fmla="*/ 51 w 51"/>
                <a:gd name="T1" fmla="*/ 66 h 66"/>
                <a:gd name="T2" fmla="*/ 39 w 51"/>
                <a:gd name="T3" fmla="*/ 66 h 66"/>
                <a:gd name="T4" fmla="*/ 39 w 51"/>
                <a:gd name="T5" fmla="*/ 25 h 66"/>
                <a:gd name="T6" fmla="*/ 39 w 51"/>
                <a:gd name="T7" fmla="*/ 25 h 66"/>
                <a:gd name="T8" fmla="*/ 39 w 51"/>
                <a:gd name="T9" fmla="*/ 22 h 66"/>
                <a:gd name="T10" fmla="*/ 37 w 51"/>
                <a:gd name="T11" fmla="*/ 18 h 66"/>
                <a:gd name="T12" fmla="*/ 37 w 51"/>
                <a:gd name="T13" fmla="*/ 18 h 66"/>
                <a:gd name="T14" fmla="*/ 35 w 51"/>
                <a:gd name="T15" fmla="*/ 15 h 66"/>
                <a:gd name="T16" fmla="*/ 32 w 51"/>
                <a:gd name="T17" fmla="*/ 13 h 66"/>
                <a:gd name="T18" fmla="*/ 32 w 51"/>
                <a:gd name="T19" fmla="*/ 13 h 66"/>
                <a:gd name="T20" fmla="*/ 30 w 51"/>
                <a:gd name="T21" fmla="*/ 11 h 66"/>
                <a:gd name="T22" fmla="*/ 26 w 51"/>
                <a:gd name="T23" fmla="*/ 11 h 66"/>
                <a:gd name="T24" fmla="*/ 26 w 51"/>
                <a:gd name="T25" fmla="*/ 11 h 66"/>
                <a:gd name="T26" fmla="*/ 20 w 51"/>
                <a:gd name="T27" fmla="*/ 13 h 66"/>
                <a:gd name="T28" fmla="*/ 16 w 51"/>
                <a:gd name="T29" fmla="*/ 15 h 66"/>
                <a:gd name="T30" fmla="*/ 16 w 51"/>
                <a:gd name="T31" fmla="*/ 15 h 66"/>
                <a:gd name="T32" fmla="*/ 14 w 51"/>
                <a:gd name="T33" fmla="*/ 19 h 66"/>
                <a:gd name="T34" fmla="*/ 12 w 51"/>
                <a:gd name="T35" fmla="*/ 25 h 66"/>
                <a:gd name="T36" fmla="*/ 12 w 51"/>
                <a:gd name="T37" fmla="*/ 66 h 66"/>
                <a:gd name="T38" fmla="*/ 0 w 51"/>
                <a:gd name="T39" fmla="*/ 66 h 66"/>
                <a:gd name="T40" fmla="*/ 0 w 51"/>
                <a:gd name="T41" fmla="*/ 0 h 66"/>
                <a:gd name="T42" fmla="*/ 12 w 51"/>
                <a:gd name="T43" fmla="*/ 0 h 66"/>
                <a:gd name="T44" fmla="*/ 12 w 51"/>
                <a:gd name="T45" fmla="*/ 8 h 66"/>
                <a:gd name="T46" fmla="*/ 12 w 51"/>
                <a:gd name="T47" fmla="*/ 8 h 66"/>
                <a:gd name="T48" fmla="*/ 16 w 51"/>
                <a:gd name="T49" fmla="*/ 4 h 66"/>
                <a:gd name="T50" fmla="*/ 20 w 51"/>
                <a:gd name="T51" fmla="*/ 1 h 66"/>
                <a:gd name="T52" fmla="*/ 20 w 51"/>
                <a:gd name="T53" fmla="*/ 1 h 66"/>
                <a:gd name="T54" fmla="*/ 25 w 51"/>
                <a:gd name="T55" fmla="*/ 0 h 66"/>
                <a:gd name="T56" fmla="*/ 30 w 51"/>
                <a:gd name="T57" fmla="*/ 0 h 66"/>
                <a:gd name="T58" fmla="*/ 30 w 51"/>
                <a:gd name="T59" fmla="*/ 0 h 66"/>
                <a:gd name="T60" fmla="*/ 34 w 51"/>
                <a:gd name="T61" fmla="*/ 0 h 66"/>
                <a:gd name="T62" fmla="*/ 39 w 51"/>
                <a:gd name="T63" fmla="*/ 1 h 66"/>
                <a:gd name="T64" fmla="*/ 42 w 51"/>
                <a:gd name="T65" fmla="*/ 3 h 66"/>
                <a:gd name="T66" fmla="*/ 45 w 51"/>
                <a:gd name="T67" fmla="*/ 5 h 66"/>
                <a:gd name="T68" fmla="*/ 45 w 51"/>
                <a:gd name="T69" fmla="*/ 5 h 66"/>
                <a:gd name="T70" fmla="*/ 49 w 51"/>
                <a:gd name="T71" fmla="*/ 9 h 66"/>
                <a:gd name="T72" fmla="*/ 50 w 51"/>
                <a:gd name="T73" fmla="*/ 14 h 66"/>
                <a:gd name="T74" fmla="*/ 51 w 51"/>
                <a:gd name="T75" fmla="*/ 18 h 66"/>
                <a:gd name="T76" fmla="*/ 51 w 51"/>
                <a:gd name="T77" fmla="*/ 24 h 66"/>
                <a:gd name="T78" fmla="*/ 51 w 51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66">
                  <a:moveTo>
                    <a:pt x="51" y="66"/>
                  </a:moveTo>
                  <a:lnTo>
                    <a:pt x="39" y="66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2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5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0" y="1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9"/>
                  </a:lnTo>
                  <a:lnTo>
                    <a:pt x="12" y="25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3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9" y="9"/>
                  </a:lnTo>
                  <a:lnTo>
                    <a:pt x="50" y="14"/>
                  </a:lnTo>
                  <a:lnTo>
                    <a:pt x="51" y="18"/>
                  </a:lnTo>
                  <a:lnTo>
                    <a:pt x="51" y="24"/>
                  </a:lnTo>
                  <a:lnTo>
                    <a:pt x="51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48"/>
            <p:cNvSpPr>
              <a:spLocks noEditPoints="1"/>
            </p:cNvSpPr>
            <p:nvPr userDrawn="1"/>
          </p:nvSpPr>
          <p:spPr bwMode="auto">
            <a:xfrm>
              <a:off x="4804" y="965"/>
              <a:ext cx="27" cy="46"/>
            </a:xfrm>
            <a:custGeom>
              <a:avLst/>
              <a:gdLst>
                <a:gd name="T0" fmla="*/ 53 w 53"/>
                <a:gd name="T1" fmla="*/ 66 h 92"/>
                <a:gd name="T2" fmla="*/ 49 w 53"/>
                <a:gd name="T3" fmla="*/ 79 h 92"/>
                <a:gd name="T4" fmla="*/ 45 w 53"/>
                <a:gd name="T5" fmla="*/ 84 h 92"/>
                <a:gd name="T6" fmla="*/ 39 w 53"/>
                <a:gd name="T7" fmla="*/ 88 h 92"/>
                <a:gd name="T8" fmla="*/ 25 w 53"/>
                <a:gd name="T9" fmla="*/ 92 h 92"/>
                <a:gd name="T10" fmla="*/ 16 w 53"/>
                <a:gd name="T11" fmla="*/ 92 h 92"/>
                <a:gd name="T12" fmla="*/ 9 w 53"/>
                <a:gd name="T13" fmla="*/ 88 h 92"/>
                <a:gd name="T14" fmla="*/ 1 w 53"/>
                <a:gd name="T15" fmla="*/ 83 h 92"/>
                <a:gd name="T16" fmla="*/ 10 w 53"/>
                <a:gd name="T17" fmla="*/ 76 h 92"/>
                <a:gd name="T18" fmla="*/ 16 w 53"/>
                <a:gd name="T19" fmla="*/ 79 h 92"/>
                <a:gd name="T20" fmla="*/ 24 w 53"/>
                <a:gd name="T21" fmla="*/ 81 h 92"/>
                <a:gd name="T22" fmla="*/ 31 w 53"/>
                <a:gd name="T23" fmla="*/ 79 h 92"/>
                <a:gd name="T24" fmla="*/ 35 w 53"/>
                <a:gd name="T25" fmla="*/ 77 h 92"/>
                <a:gd name="T26" fmla="*/ 39 w 53"/>
                <a:gd name="T27" fmla="*/ 72 h 92"/>
                <a:gd name="T28" fmla="*/ 39 w 53"/>
                <a:gd name="T29" fmla="*/ 57 h 92"/>
                <a:gd name="T30" fmla="*/ 35 w 53"/>
                <a:gd name="T31" fmla="*/ 59 h 92"/>
                <a:gd name="T32" fmla="*/ 31 w 53"/>
                <a:gd name="T33" fmla="*/ 62 h 92"/>
                <a:gd name="T34" fmla="*/ 23 w 53"/>
                <a:gd name="T35" fmla="*/ 64 h 92"/>
                <a:gd name="T36" fmla="*/ 18 w 53"/>
                <a:gd name="T37" fmla="*/ 63 h 92"/>
                <a:gd name="T38" fmla="*/ 14 w 53"/>
                <a:gd name="T39" fmla="*/ 62 h 92"/>
                <a:gd name="T40" fmla="*/ 7 w 53"/>
                <a:gd name="T41" fmla="*/ 58 h 92"/>
                <a:gd name="T42" fmla="*/ 4 w 53"/>
                <a:gd name="T43" fmla="*/ 53 h 92"/>
                <a:gd name="T44" fmla="*/ 1 w 53"/>
                <a:gd name="T45" fmla="*/ 48 h 92"/>
                <a:gd name="T46" fmla="*/ 0 w 53"/>
                <a:gd name="T47" fmla="*/ 32 h 92"/>
                <a:gd name="T48" fmla="*/ 0 w 53"/>
                <a:gd name="T49" fmla="*/ 23 h 92"/>
                <a:gd name="T50" fmla="*/ 1 w 53"/>
                <a:gd name="T51" fmla="*/ 17 h 92"/>
                <a:gd name="T52" fmla="*/ 7 w 53"/>
                <a:gd name="T53" fmla="*/ 5 h 92"/>
                <a:gd name="T54" fmla="*/ 10 w 53"/>
                <a:gd name="T55" fmla="*/ 3 h 92"/>
                <a:gd name="T56" fmla="*/ 14 w 53"/>
                <a:gd name="T57" fmla="*/ 1 h 92"/>
                <a:gd name="T58" fmla="*/ 23 w 53"/>
                <a:gd name="T59" fmla="*/ 0 h 92"/>
                <a:gd name="T60" fmla="*/ 28 w 53"/>
                <a:gd name="T61" fmla="*/ 0 h 92"/>
                <a:gd name="T62" fmla="*/ 33 w 53"/>
                <a:gd name="T63" fmla="*/ 1 h 92"/>
                <a:gd name="T64" fmla="*/ 40 w 53"/>
                <a:gd name="T65" fmla="*/ 8 h 92"/>
                <a:gd name="T66" fmla="*/ 53 w 53"/>
                <a:gd name="T67" fmla="*/ 0 h 92"/>
                <a:gd name="T68" fmla="*/ 39 w 53"/>
                <a:gd name="T69" fmla="*/ 32 h 92"/>
                <a:gd name="T70" fmla="*/ 39 w 53"/>
                <a:gd name="T71" fmla="*/ 23 h 92"/>
                <a:gd name="T72" fmla="*/ 36 w 53"/>
                <a:gd name="T73" fmla="*/ 17 h 92"/>
                <a:gd name="T74" fmla="*/ 33 w 53"/>
                <a:gd name="T75" fmla="*/ 13 h 92"/>
                <a:gd name="T76" fmla="*/ 26 w 53"/>
                <a:gd name="T77" fmla="*/ 11 h 92"/>
                <a:gd name="T78" fmla="*/ 23 w 53"/>
                <a:gd name="T79" fmla="*/ 11 h 92"/>
                <a:gd name="T80" fmla="*/ 18 w 53"/>
                <a:gd name="T81" fmla="*/ 14 h 92"/>
                <a:gd name="T82" fmla="*/ 15 w 53"/>
                <a:gd name="T83" fmla="*/ 17 h 92"/>
                <a:gd name="T84" fmla="*/ 13 w 53"/>
                <a:gd name="T85" fmla="*/ 32 h 92"/>
                <a:gd name="T86" fmla="*/ 14 w 53"/>
                <a:gd name="T87" fmla="*/ 40 h 92"/>
                <a:gd name="T88" fmla="*/ 15 w 53"/>
                <a:gd name="T89" fmla="*/ 47 h 92"/>
                <a:gd name="T90" fmla="*/ 20 w 53"/>
                <a:gd name="T91" fmla="*/ 50 h 92"/>
                <a:gd name="T92" fmla="*/ 26 w 53"/>
                <a:gd name="T93" fmla="*/ 52 h 92"/>
                <a:gd name="T94" fmla="*/ 30 w 53"/>
                <a:gd name="T95" fmla="*/ 52 h 92"/>
                <a:gd name="T96" fmla="*/ 35 w 53"/>
                <a:gd name="T97" fmla="*/ 49 h 92"/>
                <a:gd name="T98" fmla="*/ 36 w 53"/>
                <a:gd name="T99" fmla="*/ 47 h 92"/>
                <a:gd name="T100" fmla="*/ 39 w 53"/>
                <a:gd name="T10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" h="92">
                  <a:moveTo>
                    <a:pt x="53" y="66"/>
                  </a:moveTo>
                  <a:lnTo>
                    <a:pt x="53" y="66"/>
                  </a:lnTo>
                  <a:lnTo>
                    <a:pt x="52" y="7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45" y="84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3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1" y="83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1" y="79"/>
                  </a:lnTo>
                  <a:lnTo>
                    <a:pt x="34" y="78"/>
                  </a:lnTo>
                  <a:lnTo>
                    <a:pt x="35" y="77"/>
                  </a:lnTo>
                  <a:lnTo>
                    <a:pt x="35" y="77"/>
                  </a:lnTo>
                  <a:lnTo>
                    <a:pt x="39" y="72"/>
                  </a:lnTo>
                  <a:lnTo>
                    <a:pt x="39" y="64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35" y="59"/>
                  </a:lnTo>
                  <a:lnTo>
                    <a:pt x="31" y="62"/>
                  </a:lnTo>
                  <a:lnTo>
                    <a:pt x="31" y="62"/>
                  </a:lnTo>
                  <a:lnTo>
                    <a:pt x="28" y="63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18" y="63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0" y="61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4" y="53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53" y="0"/>
                  </a:lnTo>
                  <a:lnTo>
                    <a:pt x="53" y="66"/>
                  </a:lnTo>
                  <a:close/>
                  <a:moveTo>
                    <a:pt x="39" y="32"/>
                  </a:moveTo>
                  <a:lnTo>
                    <a:pt x="39" y="32"/>
                  </a:lnTo>
                  <a:lnTo>
                    <a:pt x="39" y="23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3"/>
                  </a:lnTo>
                  <a:lnTo>
                    <a:pt x="18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23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4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8" y="49"/>
                  </a:lnTo>
                  <a:lnTo>
                    <a:pt x="20" y="50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30" y="52"/>
                  </a:lnTo>
                  <a:lnTo>
                    <a:pt x="33" y="50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9" y="40"/>
                  </a:lnTo>
                  <a:lnTo>
                    <a:pt x="39" y="32"/>
                  </a:lnTo>
                  <a:lnTo>
                    <a:pt x="39" y="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Rectangle 49"/>
            <p:cNvSpPr>
              <a:spLocks noChangeArrowheads="1"/>
            </p:cNvSpPr>
            <p:nvPr userDrawn="1"/>
          </p:nvSpPr>
          <p:spPr bwMode="auto">
            <a:xfrm>
              <a:off x="4857" y="952"/>
              <a:ext cx="7" cy="46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50"/>
            <p:cNvSpPr>
              <a:spLocks/>
            </p:cNvSpPr>
            <p:nvPr userDrawn="1"/>
          </p:nvSpPr>
          <p:spPr bwMode="auto">
            <a:xfrm>
              <a:off x="4875" y="965"/>
              <a:ext cx="26" cy="33"/>
            </a:xfrm>
            <a:custGeom>
              <a:avLst/>
              <a:gdLst>
                <a:gd name="T0" fmla="*/ 53 w 53"/>
                <a:gd name="T1" fmla="*/ 66 h 66"/>
                <a:gd name="T2" fmla="*/ 40 w 53"/>
                <a:gd name="T3" fmla="*/ 66 h 66"/>
                <a:gd name="T4" fmla="*/ 40 w 53"/>
                <a:gd name="T5" fmla="*/ 25 h 66"/>
                <a:gd name="T6" fmla="*/ 40 w 53"/>
                <a:gd name="T7" fmla="*/ 25 h 66"/>
                <a:gd name="T8" fmla="*/ 39 w 53"/>
                <a:gd name="T9" fmla="*/ 22 h 66"/>
                <a:gd name="T10" fmla="*/ 38 w 53"/>
                <a:gd name="T11" fmla="*/ 18 h 66"/>
                <a:gd name="T12" fmla="*/ 38 w 53"/>
                <a:gd name="T13" fmla="*/ 18 h 66"/>
                <a:gd name="T14" fmla="*/ 36 w 53"/>
                <a:gd name="T15" fmla="*/ 15 h 66"/>
                <a:gd name="T16" fmla="*/ 34 w 53"/>
                <a:gd name="T17" fmla="*/ 13 h 66"/>
                <a:gd name="T18" fmla="*/ 34 w 53"/>
                <a:gd name="T19" fmla="*/ 13 h 66"/>
                <a:gd name="T20" fmla="*/ 30 w 53"/>
                <a:gd name="T21" fmla="*/ 11 h 66"/>
                <a:gd name="T22" fmla="*/ 26 w 53"/>
                <a:gd name="T23" fmla="*/ 11 h 66"/>
                <a:gd name="T24" fmla="*/ 26 w 53"/>
                <a:gd name="T25" fmla="*/ 11 h 66"/>
                <a:gd name="T26" fmla="*/ 21 w 53"/>
                <a:gd name="T27" fmla="*/ 13 h 66"/>
                <a:gd name="T28" fmla="*/ 18 w 53"/>
                <a:gd name="T29" fmla="*/ 15 h 66"/>
                <a:gd name="T30" fmla="*/ 18 w 53"/>
                <a:gd name="T31" fmla="*/ 15 h 66"/>
                <a:gd name="T32" fmla="*/ 15 w 53"/>
                <a:gd name="T33" fmla="*/ 19 h 66"/>
                <a:gd name="T34" fmla="*/ 14 w 53"/>
                <a:gd name="T35" fmla="*/ 25 h 66"/>
                <a:gd name="T36" fmla="*/ 14 w 53"/>
                <a:gd name="T37" fmla="*/ 66 h 66"/>
                <a:gd name="T38" fmla="*/ 0 w 53"/>
                <a:gd name="T39" fmla="*/ 66 h 66"/>
                <a:gd name="T40" fmla="*/ 0 w 53"/>
                <a:gd name="T41" fmla="*/ 0 h 66"/>
                <a:gd name="T42" fmla="*/ 14 w 53"/>
                <a:gd name="T43" fmla="*/ 0 h 66"/>
                <a:gd name="T44" fmla="*/ 14 w 53"/>
                <a:gd name="T45" fmla="*/ 8 h 66"/>
                <a:gd name="T46" fmla="*/ 14 w 53"/>
                <a:gd name="T47" fmla="*/ 8 h 66"/>
                <a:gd name="T48" fmla="*/ 16 w 53"/>
                <a:gd name="T49" fmla="*/ 4 h 66"/>
                <a:gd name="T50" fmla="*/ 21 w 53"/>
                <a:gd name="T51" fmla="*/ 1 h 66"/>
                <a:gd name="T52" fmla="*/ 21 w 53"/>
                <a:gd name="T53" fmla="*/ 1 h 66"/>
                <a:gd name="T54" fmla="*/ 25 w 53"/>
                <a:gd name="T55" fmla="*/ 0 h 66"/>
                <a:gd name="T56" fmla="*/ 30 w 53"/>
                <a:gd name="T57" fmla="*/ 0 h 66"/>
                <a:gd name="T58" fmla="*/ 30 w 53"/>
                <a:gd name="T59" fmla="*/ 0 h 66"/>
                <a:gd name="T60" fmla="*/ 35 w 53"/>
                <a:gd name="T61" fmla="*/ 0 h 66"/>
                <a:gd name="T62" fmla="*/ 39 w 53"/>
                <a:gd name="T63" fmla="*/ 1 h 66"/>
                <a:gd name="T64" fmla="*/ 43 w 53"/>
                <a:gd name="T65" fmla="*/ 3 h 66"/>
                <a:gd name="T66" fmla="*/ 46 w 53"/>
                <a:gd name="T67" fmla="*/ 5 h 66"/>
                <a:gd name="T68" fmla="*/ 46 w 53"/>
                <a:gd name="T69" fmla="*/ 5 h 66"/>
                <a:gd name="T70" fmla="*/ 49 w 53"/>
                <a:gd name="T71" fmla="*/ 9 h 66"/>
                <a:gd name="T72" fmla="*/ 52 w 53"/>
                <a:gd name="T73" fmla="*/ 14 h 66"/>
                <a:gd name="T74" fmla="*/ 53 w 53"/>
                <a:gd name="T75" fmla="*/ 18 h 66"/>
                <a:gd name="T76" fmla="*/ 53 w 53"/>
                <a:gd name="T77" fmla="*/ 24 h 66"/>
                <a:gd name="T78" fmla="*/ 53 w 53"/>
                <a:gd name="T7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66">
                  <a:moveTo>
                    <a:pt x="53" y="66"/>
                  </a:moveTo>
                  <a:lnTo>
                    <a:pt x="40" y="66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39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1" y="13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5" y="19"/>
                  </a:lnTo>
                  <a:lnTo>
                    <a:pt x="14" y="25"/>
                  </a:lnTo>
                  <a:lnTo>
                    <a:pt x="14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3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9" y="9"/>
                  </a:lnTo>
                  <a:lnTo>
                    <a:pt x="52" y="14"/>
                  </a:lnTo>
                  <a:lnTo>
                    <a:pt x="53" y="18"/>
                  </a:lnTo>
                  <a:lnTo>
                    <a:pt x="53" y="24"/>
                  </a:lnTo>
                  <a:lnTo>
                    <a:pt x="53" y="6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51"/>
            <p:cNvSpPr>
              <a:spLocks noEditPoints="1"/>
            </p:cNvSpPr>
            <p:nvPr userDrawn="1"/>
          </p:nvSpPr>
          <p:spPr bwMode="auto">
            <a:xfrm>
              <a:off x="4911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2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2 w 14"/>
                <a:gd name="T17" fmla="*/ 26 h 92"/>
                <a:gd name="T18" fmla="*/ 12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52"/>
            <p:cNvSpPr>
              <a:spLocks/>
            </p:cNvSpPr>
            <p:nvPr userDrawn="1"/>
          </p:nvSpPr>
          <p:spPr bwMode="auto">
            <a:xfrm>
              <a:off x="4925" y="956"/>
              <a:ext cx="17" cy="42"/>
            </a:xfrm>
            <a:custGeom>
              <a:avLst/>
              <a:gdLst>
                <a:gd name="T0" fmla="*/ 32 w 32"/>
                <a:gd name="T1" fmla="*/ 83 h 83"/>
                <a:gd name="T2" fmla="*/ 25 w 32"/>
                <a:gd name="T3" fmla="*/ 83 h 83"/>
                <a:gd name="T4" fmla="*/ 25 w 32"/>
                <a:gd name="T5" fmla="*/ 83 h 83"/>
                <a:gd name="T6" fmla="*/ 20 w 32"/>
                <a:gd name="T7" fmla="*/ 81 h 83"/>
                <a:gd name="T8" fmla="*/ 16 w 32"/>
                <a:gd name="T9" fmla="*/ 80 h 83"/>
                <a:gd name="T10" fmla="*/ 16 w 32"/>
                <a:gd name="T11" fmla="*/ 80 h 83"/>
                <a:gd name="T12" fmla="*/ 12 w 32"/>
                <a:gd name="T13" fmla="*/ 78 h 83"/>
                <a:gd name="T14" fmla="*/ 10 w 32"/>
                <a:gd name="T15" fmla="*/ 74 h 83"/>
                <a:gd name="T16" fmla="*/ 10 w 32"/>
                <a:gd name="T17" fmla="*/ 74 h 83"/>
                <a:gd name="T18" fmla="*/ 8 w 32"/>
                <a:gd name="T19" fmla="*/ 69 h 83"/>
                <a:gd name="T20" fmla="*/ 7 w 32"/>
                <a:gd name="T21" fmla="*/ 64 h 83"/>
                <a:gd name="T22" fmla="*/ 7 w 32"/>
                <a:gd name="T23" fmla="*/ 28 h 83"/>
                <a:gd name="T24" fmla="*/ 0 w 32"/>
                <a:gd name="T25" fmla="*/ 28 h 83"/>
                <a:gd name="T26" fmla="*/ 0 w 32"/>
                <a:gd name="T27" fmla="*/ 18 h 83"/>
                <a:gd name="T28" fmla="*/ 7 w 32"/>
                <a:gd name="T29" fmla="*/ 18 h 83"/>
                <a:gd name="T30" fmla="*/ 7 w 32"/>
                <a:gd name="T31" fmla="*/ 0 h 83"/>
                <a:gd name="T32" fmla="*/ 21 w 32"/>
                <a:gd name="T33" fmla="*/ 0 h 83"/>
                <a:gd name="T34" fmla="*/ 21 w 32"/>
                <a:gd name="T35" fmla="*/ 18 h 83"/>
                <a:gd name="T36" fmla="*/ 32 w 32"/>
                <a:gd name="T37" fmla="*/ 18 h 83"/>
                <a:gd name="T38" fmla="*/ 32 w 32"/>
                <a:gd name="T39" fmla="*/ 28 h 83"/>
                <a:gd name="T40" fmla="*/ 21 w 32"/>
                <a:gd name="T41" fmla="*/ 28 h 83"/>
                <a:gd name="T42" fmla="*/ 21 w 32"/>
                <a:gd name="T43" fmla="*/ 64 h 83"/>
                <a:gd name="T44" fmla="*/ 21 w 32"/>
                <a:gd name="T45" fmla="*/ 64 h 83"/>
                <a:gd name="T46" fmla="*/ 21 w 32"/>
                <a:gd name="T47" fmla="*/ 67 h 83"/>
                <a:gd name="T48" fmla="*/ 22 w 32"/>
                <a:gd name="T49" fmla="*/ 69 h 83"/>
                <a:gd name="T50" fmla="*/ 25 w 32"/>
                <a:gd name="T51" fmla="*/ 71 h 83"/>
                <a:gd name="T52" fmla="*/ 27 w 32"/>
                <a:gd name="T53" fmla="*/ 71 h 83"/>
                <a:gd name="T54" fmla="*/ 32 w 32"/>
                <a:gd name="T55" fmla="*/ 71 h 83"/>
                <a:gd name="T56" fmla="*/ 32 w 32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83">
                  <a:moveTo>
                    <a:pt x="32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0" y="81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2" y="78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8" y="69"/>
                  </a:lnTo>
                  <a:lnTo>
                    <a:pt x="7" y="6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7" y="0"/>
                  </a:lnTo>
                  <a:lnTo>
                    <a:pt x="21" y="0"/>
                  </a:lnTo>
                  <a:lnTo>
                    <a:pt x="21" y="18"/>
                  </a:lnTo>
                  <a:lnTo>
                    <a:pt x="32" y="18"/>
                  </a:lnTo>
                  <a:lnTo>
                    <a:pt x="32" y="28"/>
                  </a:lnTo>
                  <a:lnTo>
                    <a:pt x="21" y="28"/>
                  </a:lnTo>
                  <a:lnTo>
                    <a:pt x="21" y="64"/>
                  </a:lnTo>
                  <a:lnTo>
                    <a:pt x="21" y="64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5" y="71"/>
                  </a:lnTo>
                  <a:lnTo>
                    <a:pt x="27" y="71"/>
                  </a:lnTo>
                  <a:lnTo>
                    <a:pt x="32" y="71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53"/>
            <p:cNvSpPr>
              <a:spLocks noEditPoints="1"/>
            </p:cNvSpPr>
            <p:nvPr userDrawn="1"/>
          </p:nvSpPr>
          <p:spPr bwMode="auto">
            <a:xfrm>
              <a:off x="4950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4 w 14"/>
                <a:gd name="T11" fmla="*/ 92 h 92"/>
                <a:gd name="T12" fmla="*/ 1 w 14"/>
                <a:gd name="T13" fmla="*/ 92 h 92"/>
                <a:gd name="T14" fmla="*/ 1 w 14"/>
                <a:gd name="T15" fmla="*/ 26 h 92"/>
                <a:gd name="T16" fmla="*/ 14 w 14"/>
                <a:gd name="T17" fmla="*/ 26 h 92"/>
                <a:gd name="T18" fmla="*/ 14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4" y="92"/>
                  </a:moveTo>
                  <a:lnTo>
                    <a:pt x="1" y="92"/>
                  </a:lnTo>
                  <a:lnTo>
                    <a:pt x="1" y="26"/>
                  </a:lnTo>
                  <a:lnTo>
                    <a:pt x="14" y="26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54"/>
            <p:cNvSpPr>
              <a:spLocks noEditPoints="1"/>
            </p:cNvSpPr>
            <p:nvPr userDrawn="1"/>
          </p:nvSpPr>
          <p:spPr bwMode="auto">
            <a:xfrm>
              <a:off x="4965" y="965"/>
              <a:ext cx="26" cy="33"/>
            </a:xfrm>
            <a:custGeom>
              <a:avLst/>
              <a:gdLst>
                <a:gd name="T0" fmla="*/ 39 w 51"/>
                <a:gd name="T1" fmla="*/ 66 h 66"/>
                <a:gd name="T2" fmla="*/ 39 w 51"/>
                <a:gd name="T3" fmla="*/ 59 h 66"/>
                <a:gd name="T4" fmla="*/ 31 w 51"/>
                <a:gd name="T5" fmla="*/ 64 h 66"/>
                <a:gd name="T6" fmla="*/ 28 w 51"/>
                <a:gd name="T7" fmla="*/ 66 h 66"/>
                <a:gd name="T8" fmla="*/ 23 w 51"/>
                <a:gd name="T9" fmla="*/ 66 h 66"/>
                <a:gd name="T10" fmla="*/ 11 w 51"/>
                <a:gd name="T11" fmla="*/ 64 h 66"/>
                <a:gd name="T12" fmla="*/ 7 w 51"/>
                <a:gd name="T13" fmla="*/ 63 h 66"/>
                <a:gd name="T14" fmla="*/ 5 w 51"/>
                <a:gd name="T15" fmla="*/ 61 h 66"/>
                <a:gd name="T16" fmla="*/ 1 w 51"/>
                <a:gd name="T17" fmla="*/ 54 h 66"/>
                <a:gd name="T18" fmla="*/ 0 w 51"/>
                <a:gd name="T19" fmla="*/ 47 h 66"/>
                <a:gd name="T20" fmla="*/ 2 w 51"/>
                <a:gd name="T21" fmla="*/ 37 h 66"/>
                <a:gd name="T22" fmla="*/ 5 w 51"/>
                <a:gd name="T23" fmla="*/ 33 h 66"/>
                <a:gd name="T24" fmla="*/ 10 w 51"/>
                <a:gd name="T25" fmla="*/ 30 h 66"/>
                <a:gd name="T26" fmla="*/ 21 w 51"/>
                <a:gd name="T27" fmla="*/ 28 h 66"/>
                <a:gd name="T28" fmla="*/ 39 w 51"/>
                <a:gd name="T29" fmla="*/ 23 h 66"/>
                <a:gd name="T30" fmla="*/ 38 w 51"/>
                <a:gd name="T31" fmla="*/ 18 h 66"/>
                <a:gd name="T32" fmla="*/ 35 w 51"/>
                <a:gd name="T33" fmla="*/ 14 h 66"/>
                <a:gd name="T34" fmla="*/ 25 w 51"/>
                <a:gd name="T35" fmla="*/ 11 h 66"/>
                <a:gd name="T36" fmla="*/ 20 w 51"/>
                <a:gd name="T37" fmla="*/ 11 h 66"/>
                <a:gd name="T38" fmla="*/ 16 w 51"/>
                <a:gd name="T39" fmla="*/ 13 h 66"/>
                <a:gd name="T40" fmla="*/ 10 w 51"/>
                <a:gd name="T41" fmla="*/ 18 h 66"/>
                <a:gd name="T42" fmla="*/ 2 w 51"/>
                <a:gd name="T43" fmla="*/ 9 h 66"/>
                <a:gd name="T44" fmla="*/ 11 w 51"/>
                <a:gd name="T45" fmla="*/ 1 h 66"/>
                <a:gd name="T46" fmla="*/ 18 w 51"/>
                <a:gd name="T47" fmla="*/ 0 h 66"/>
                <a:gd name="T48" fmla="*/ 25 w 51"/>
                <a:gd name="T49" fmla="*/ 0 h 66"/>
                <a:gd name="T50" fmla="*/ 36 w 51"/>
                <a:gd name="T51" fmla="*/ 1 h 66"/>
                <a:gd name="T52" fmla="*/ 45 w 51"/>
                <a:gd name="T53" fmla="*/ 5 h 66"/>
                <a:gd name="T54" fmla="*/ 50 w 51"/>
                <a:gd name="T55" fmla="*/ 13 h 66"/>
                <a:gd name="T56" fmla="*/ 51 w 51"/>
                <a:gd name="T57" fmla="*/ 22 h 66"/>
                <a:gd name="T58" fmla="*/ 39 w 51"/>
                <a:gd name="T59" fmla="*/ 42 h 66"/>
                <a:gd name="T60" fmla="*/ 24 w 51"/>
                <a:gd name="T61" fmla="*/ 37 h 66"/>
                <a:gd name="T62" fmla="*/ 19 w 51"/>
                <a:gd name="T63" fmla="*/ 38 h 66"/>
                <a:gd name="T64" fmla="*/ 15 w 51"/>
                <a:gd name="T65" fmla="*/ 39 h 66"/>
                <a:gd name="T66" fmla="*/ 12 w 51"/>
                <a:gd name="T67" fmla="*/ 45 h 66"/>
                <a:gd name="T68" fmla="*/ 12 w 51"/>
                <a:gd name="T69" fmla="*/ 50 h 66"/>
                <a:gd name="T70" fmla="*/ 19 w 51"/>
                <a:gd name="T71" fmla="*/ 54 h 66"/>
                <a:gd name="T72" fmla="*/ 24 w 51"/>
                <a:gd name="T73" fmla="*/ 56 h 66"/>
                <a:gd name="T74" fmla="*/ 31 w 51"/>
                <a:gd name="T75" fmla="*/ 54 h 66"/>
                <a:gd name="T76" fmla="*/ 36 w 51"/>
                <a:gd name="T77" fmla="*/ 52 h 66"/>
                <a:gd name="T78" fmla="*/ 38 w 51"/>
                <a:gd name="T79" fmla="*/ 48 h 66"/>
                <a:gd name="T80" fmla="*/ 39 w 51"/>
                <a:gd name="T8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66">
                  <a:moveTo>
                    <a:pt x="51" y="66"/>
                  </a:moveTo>
                  <a:lnTo>
                    <a:pt x="39" y="66"/>
                  </a:lnTo>
                  <a:lnTo>
                    <a:pt x="39" y="59"/>
                  </a:lnTo>
                  <a:lnTo>
                    <a:pt x="39" y="59"/>
                  </a:lnTo>
                  <a:lnTo>
                    <a:pt x="35" y="63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2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16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7" y="63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5" y="28"/>
                  </a:lnTo>
                  <a:lnTo>
                    <a:pt x="21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8" y="18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1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4" y="14"/>
                  </a:lnTo>
                  <a:lnTo>
                    <a:pt x="10" y="18"/>
                  </a:lnTo>
                  <a:lnTo>
                    <a:pt x="2" y="9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6" y="1"/>
                  </a:lnTo>
                  <a:lnTo>
                    <a:pt x="41" y="3"/>
                  </a:lnTo>
                  <a:lnTo>
                    <a:pt x="45" y="5"/>
                  </a:lnTo>
                  <a:lnTo>
                    <a:pt x="48" y="9"/>
                  </a:lnTo>
                  <a:lnTo>
                    <a:pt x="50" y="13"/>
                  </a:lnTo>
                  <a:lnTo>
                    <a:pt x="51" y="17"/>
                  </a:lnTo>
                  <a:lnTo>
                    <a:pt x="51" y="22"/>
                  </a:lnTo>
                  <a:lnTo>
                    <a:pt x="51" y="66"/>
                  </a:lnTo>
                  <a:close/>
                  <a:moveTo>
                    <a:pt x="39" y="42"/>
                  </a:moveTo>
                  <a:lnTo>
                    <a:pt x="39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19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2" y="42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50"/>
                  </a:lnTo>
                  <a:lnTo>
                    <a:pt x="15" y="53"/>
                  </a:lnTo>
                  <a:lnTo>
                    <a:pt x="19" y="5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48"/>
                  </a:lnTo>
                  <a:lnTo>
                    <a:pt x="39" y="42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55"/>
            <p:cNvSpPr>
              <a:spLocks/>
            </p:cNvSpPr>
            <p:nvPr userDrawn="1"/>
          </p:nvSpPr>
          <p:spPr bwMode="auto">
            <a:xfrm>
              <a:off x="4998" y="956"/>
              <a:ext cx="17" cy="42"/>
            </a:xfrm>
            <a:custGeom>
              <a:avLst/>
              <a:gdLst>
                <a:gd name="T0" fmla="*/ 32 w 32"/>
                <a:gd name="T1" fmla="*/ 83 h 83"/>
                <a:gd name="T2" fmla="*/ 25 w 32"/>
                <a:gd name="T3" fmla="*/ 83 h 83"/>
                <a:gd name="T4" fmla="*/ 25 w 32"/>
                <a:gd name="T5" fmla="*/ 83 h 83"/>
                <a:gd name="T6" fmla="*/ 18 w 32"/>
                <a:gd name="T7" fmla="*/ 81 h 83"/>
                <a:gd name="T8" fmla="*/ 15 w 32"/>
                <a:gd name="T9" fmla="*/ 80 h 83"/>
                <a:gd name="T10" fmla="*/ 15 w 32"/>
                <a:gd name="T11" fmla="*/ 80 h 83"/>
                <a:gd name="T12" fmla="*/ 11 w 32"/>
                <a:gd name="T13" fmla="*/ 78 h 83"/>
                <a:gd name="T14" fmla="*/ 8 w 32"/>
                <a:gd name="T15" fmla="*/ 74 h 83"/>
                <a:gd name="T16" fmla="*/ 8 w 32"/>
                <a:gd name="T17" fmla="*/ 74 h 83"/>
                <a:gd name="T18" fmla="*/ 7 w 32"/>
                <a:gd name="T19" fmla="*/ 69 h 83"/>
                <a:gd name="T20" fmla="*/ 7 w 32"/>
                <a:gd name="T21" fmla="*/ 64 h 83"/>
                <a:gd name="T22" fmla="*/ 7 w 32"/>
                <a:gd name="T23" fmla="*/ 28 h 83"/>
                <a:gd name="T24" fmla="*/ 0 w 32"/>
                <a:gd name="T25" fmla="*/ 28 h 83"/>
                <a:gd name="T26" fmla="*/ 0 w 32"/>
                <a:gd name="T27" fmla="*/ 18 h 83"/>
                <a:gd name="T28" fmla="*/ 7 w 32"/>
                <a:gd name="T29" fmla="*/ 18 h 83"/>
                <a:gd name="T30" fmla="*/ 7 w 32"/>
                <a:gd name="T31" fmla="*/ 0 h 83"/>
                <a:gd name="T32" fmla="*/ 20 w 32"/>
                <a:gd name="T33" fmla="*/ 0 h 83"/>
                <a:gd name="T34" fmla="*/ 20 w 32"/>
                <a:gd name="T35" fmla="*/ 18 h 83"/>
                <a:gd name="T36" fmla="*/ 32 w 32"/>
                <a:gd name="T37" fmla="*/ 18 h 83"/>
                <a:gd name="T38" fmla="*/ 32 w 32"/>
                <a:gd name="T39" fmla="*/ 28 h 83"/>
                <a:gd name="T40" fmla="*/ 20 w 32"/>
                <a:gd name="T41" fmla="*/ 28 h 83"/>
                <a:gd name="T42" fmla="*/ 20 w 32"/>
                <a:gd name="T43" fmla="*/ 64 h 83"/>
                <a:gd name="T44" fmla="*/ 20 w 32"/>
                <a:gd name="T45" fmla="*/ 64 h 83"/>
                <a:gd name="T46" fmla="*/ 20 w 32"/>
                <a:gd name="T47" fmla="*/ 67 h 83"/>
                <a:gd name="T48" fmla="*/ 21 w 32"/>
                <a:gd name="T49" fmla="*/ 69 h 83"/>
                <a:gd name="T50" fmla="*/ 24 w 32"/>
                <a:gd name="T51" fmla="*/ 71 h 83"/>
                <a:gd name="T52" fmla="*/ 27 w 32"/>
                <a:gd name="T53" fmla="*/ 71 h 83"/>
                <a:gd name="T54" fmla="*/ 32 w 32"/>
                <a:gd name="T55" fmla="*/ 71 h 83"/>
                <a:gd name="T56" fmla="*/ 32 w 32"/>
                <a:gd name="T5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83">
                  <a:moveTo>
                    <a:pt x="32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18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1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8"/>
                  </a:lnTo>
                  <a:lnTo>
                    <a:pt x="7" y="0"/>
                  </a:lnTo>
                  <a:lnTo>
                    <a:pt x="20" y="0"/>
                  </a:lnTo>
                  <a:lnTo>
                    <a:pt x="20" y="18"/>
                  </a:lnTo>
                  <a:lnTo>
                    <a:pt x="32" y="18"/>
                  </a:lnTo>
                  <a:lnTo>
                    <a:pt x="32" y="28"/>
                  </a:lnTo>
                  <a:lnTo>
                    <a:pt x="20" y="28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67"/>
                  </a:lnTo>
                  <a:lnTo>
                    <a:pt x="21" y="69"/>
                  </a:lnTo>
                  <a:lnTo>
                    <a:pt x="24" y="71"/>
                  </a:lnTo>
                  <a:lnTo>
                    <a:pt x="27" y="71"/>
                  </a:lnTo>
                  <a:lnTo>
                    <a:pt x="32" y="71"/>
                  </a:lnTo>
                  <a:lnTo>
                    <a:pt x="32" y="83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56"/>
            <p:cNvSpPr>
              <a:spLocks noEditPoints="1"/>
            </p:cNvSpPr>
            <p:nvPr userDrawn="1"/>
          </p:nvSpPr>
          <p:spPr bwMode="auto">
            <a:xfrm>
              <a:off x="5023" y="952"/>
              <a:ext cx="7" cy="46"/>
            </a:xfrm>
            <a:custGeom>
              <a:avLst/>
              <a:gdLst>
                <a:gd name="T0" fmla="*/ 14 w 14"/>
                <a:gd name="T1" fmla="*/ 14 h 92"/>
                <a:gd name="T2" fmla="*/ 0 w 14"/>
                <a:gd name="T3" fmla="*/ 14 h 92"/>
                <a:gd name="T4" fmla="*/ 0 w 14"/>
                <a:gd name="T5" fmla="*/ 0 h 92"/>
                <a:gd name="T6" fmla="*/ 14 w 14"/>
                <a:gd name="T7" fmla="*/ 0 h 92"/>
                <a:gd name="T8" fmla="*/ 14 w 14"/>
                <a:gd name="T9" fmla="*/ 14 h 92"/>
                <a:gd name="T10" fmla="*/ 12 w 14"/>
                <a:gd name="T11" fmla="*/ 92 h 92"/>
                <a:gd name="T12" fmla="*/ 0 w 14"/>
                <a:gd name="T13" fmla="*/ 92 h 92"/>
                <a:gd name="T14" fmla="*/ 0 w 14"/>
                <a:gd name="T15" fmla="*/ 26 h 92"/>
                <a:gd name="T16" fmla="*/ 12 w 14"/>
                <a:gd name="T17" fmla="*/ 26 h 92"/>
                <a:gd name="T18" fmla="*/ 12 w 14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2">
                  <a:moveTo>
                    <a:pt x="14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4"/>
                  </a:lnTo>
                  <a:close/>
                  <a:moveTo>
                    <a:pt x="12" y="92"/>
                  </a:moveTo>
                  <a:lnTo>
                    <a:pt x="0" y="92"/>
                  </a:lnTo>
                  <a:lnTo>
                    <a:pt x="0" y="26"/>
                  </a:lnTo>
                  <a:lnTo>
                    <a:pt x="12" y="26"/>
                  </a:lnTo>
                  <a:lnTo>
                    <a:pt x="12" y="9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5" name="Freeform 57"/>
            <p:cNvSpPr>
              <a:spLocks/>
            </p:cNvSpPr>
            <p:nvPr userDrawn="1"/>
          </p:nvSpPr>
          <p:spPr bwMode="auto">
            <a:xfrm>
              <a:off x="5035" y="965"/>
              <a:ext cx="29" cy="33"/>
            </a:xfrm>
            <a:custGeom>
              <a:avLst/>
              <a:gdLst>
                <a:gd name="T0" fmla="*/ 59 w 59"/>
                <a:gd name="T1" fmla="*/ 0 h 66"/>
                <a:gd name="T2" fmla="*/ 35 w 59"/>
                <a:gd name="T3" fmla="*/ 66 h 66"/>
                <a:gd name="T4" fmla="*/ 24 w 59"/>
                <a:gd name="T5" fmla="*/ 66 h 66"/>
                <a:gd name="T6" fmla="*/ 0 w 59"/>
                <a:gd name="T7" fmla="*/ 0 h 66"/>
                <a:gd name="T8" fmla="*/ 13 w 59"/>
                <a:gd name="T9" fmla="*/ 0 h 66"/>
                <a:gd name="T10" fmla="*/ 30 w 59"/>
                <a:gd name="T11" fmla="*/ 47 h 66"/>
                <a:gd name="T12" fmla="*/ 45 w 59"/>
                <a:gd name="T13" fmla="*/ 0 h 66"/>
                <a:gd name="T14" fmla="*/ 59 w 59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6">
                  <a:moveTo>
                    <a:pt x="59" y="0"/>
                  </a:moveTo>
                  <a:lnTo>
                    <a:pt x="35" y="66"/>
                  </a:lnTo>
                  <a:lnTo>
                    <a:pt x="24" y="6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30" y="47"/>
                  </a:lnTo>
                  <a:lnTo>
                    <a:pt x="45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6" name="Freeform 58"/>
            <p:cNvSpPr>
              <a:spLocks noEditPoints="1"/>
            </p:cNvSpPr>
            <p:nvPr userDrawn="1"/>
          </p:nvSpPr>
          <p:spPr bwMode="auto">
            <a:xfrm>
              <a:off x="5068" y="965"/>
              <a:ext cx="28" cy="33"/>
            </a:xfrm>
            <a:custGeom>
              <a:avLst/>
              <a:gdLst>
                <a:gd name="T0" fmla="*/ 13 w 56"/>
                <a:gd name="T1" fmla="*/ 37 h 66"/>
                <a:gd name="T2" fmla="*/ 14 w 56"/>
                <a:gd name="T3" fmla="*/ 42 h 66"/>
                <a:gd name="T4" fmla="*/ 15 w 56"/>
                <a:gd name="T5" fmla="*/ 47 h 66"/>
                <a:gd name="T6" fmla="*/ 20 w 56"/>
                <a:gd name="T7" fmla="*/ 53 h 66"/>
                <a:gd name="T8" fmla="*/ 25 w 56"/>
                <a:gd name="T9" fmla="*/ 54 h 66"/>
                <a:gd name="T10" fmla="*/ 31 w 56"/>
                <a:gd name="T11" fmla="*/ 54 h 66"/>
                <a:gd name="T12" fmla="*/ 38 w 56"/>
                <a:gd name="T13" fmla="*/ 53 h 66"/>
                <a:gd name="T14" fmla="*/ 46 w 56"/>
                <a:gd name="T15" fmla="*/ 48 h 66"/>
                <a:gd name="T16" fmla="*/ 54 w 56"/>
                <a:gd name="T17" fmla="*/ 56 h 66"/>
                <a:gd name="T18" fmla="*/ 43 w 56"/>
                <a:gd name="T19" fmla="*/ 64 h 66"/>
                <a:gd name="T20" fmla="*/ 37 w 56"/>
                <a:gd name="T21" fmla="*/ 66 h 66"/>
                <a:gd name="T22" fmla="*/ 29 w 56"/>
                <a:gd name="T23" fmla="*/ 66 h 66"/>
                <a:gd name="T24" fmla="*/ 18 w 56"/>
                <a:gd name="T25" fmla="*/ 64 h 66"/>
                <a:gd name="T26" fmla="*/ 13 w 56"/>
                <a:gd name="T27" fmla="*/ 62 h 66"/>
                <a:gd name="T28" fmla="*/ 9 w 56"/>
                <a:gd name="T29" fmla="*/ 58 h 66"/>
                <a:gd name="T30" fmla="*/ 3 w 56"/>
                <a:gd name="T31" fmla="*/ 48 h 66"/>
                <a:gd name="T32" fmla="*/ 2 w 56"/>
                <a:gd name="T33" fmla="*/ 42 h 66"/>
                <a:gd name="T34" fmla="*/ 0 w 56"/>
                <a:gd name="T35" fmla="*/ 33 h 66"/>
                <a:gd name="T36" fmla="*/ 4 w 56"/>
                <a:gd name="T37" fmla="*/ 15 h 66"/>
                <a:gd name="T38" fmla="*/ 8 w 56"/>
                <a:gd name="T39" fmla="*/ 9 h 66"/>
                <a:gd name="T40" fmla="*/ 13 w 56"/>
                <a:gd name="T41" fmla="*/ 4 h 66"/>
                <a:gd name="T42" fmla="*/ 28 w 56"/>
                <a:gd name="T43" fmla="*/ 0 h 66"/>
                <a:gd name="T44" fmla="*/ 36 w 56"/>
                <a:gd name="T45" fmla="*/ 0 h 66"/>
                <a:gd name="T46" fmla="*/ 43 w 56"/>
                <a:gd name="T47" fmla="*/ 4 h 66"/>
                <a:gd name="T48" fmla="*/ 52 w 56"/>
                <a:gd name="T49" fmla="*/ 15 h 66"/>
                <a:gd name="T50" fmla="*/ 54 w 56"/>
                <a:gd name="T51" fmla="*/ 23 h 66"/>
                <a:gd name="T52" fmla="*/ 56 w 56"/>
                <a:gd name="T53" fmla="*/ 37 h 66"/>
                <a:gd name="T54" fmla="*/ 43 w 56"/>
                <a:gd name="T55" fmla="*/ 28 h 66"/>
                <a:gd name="T56" fmla="*/ 41 w 56"/>
                <a:gd name="T57" fmla="*/ 19 h 66"/>
                <a:gd name="T58" fmla="*/ 39 w 56"/>
                <a:gd name="T59" fmla="*/ 15 h 66"/>
                <a:gd name="T60" fmla="*/ 36 w 56"/>
                <a:gd name="T61" fmla="*/ 13 h 66"/>
                <a:gd name="T62" fmla="*/ 28 w 56"/>
                <a:gd name="T63" fmla="*/ 10 h 66"/>
                <a:gd name="T64" fmla="*/ 24 w 56"/>
                <a:gd name="T65" fmla="*/ 11 h 66"/>
                <a:gd name="T66" fmla="*/ 20 w 56"/>
                <a:gd name="T67" fmla="*/ 13 h 66"/>
                <a:gd name="T68" fmla="*/ 15 w 56"/>
                <a:gd name="T69" fmla="*/ 19 h 66"/>
                <a:gd name="T70" fmla="*/ 14 w 56"/>
                <a:gd name="T71" fmla="*/ 23 h 66"/>
                <a:gd name="T72" fmla="*/ 13 w 56"/>
                <a:gd name="T73" fmla="*/ 2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66">
                  <a:moveTo>
                    <a:pt x="56" y="37"/>
                  </a:moveTo>
                  <a:lnTo>
                    <a:pt x="13" y="37"/>
                  </a:lnTo>
                  <a:lnTo>
                    <a:pt x="13" y="37"/>
                  </a:lnTo>
                  <a:lnTo>
                    <a:pt x="14" y="42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8" y="50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5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4" y="54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6" y="48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8" y="61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37" y="66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62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8" y="9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4" y="23"/>
                  </a:lnTo>
                  <a:lnTo>
                    <a:pt x="56" y="30"/>
                  </a:lnTo>
                  <a:lnTo>
                    <a:pt x="56" y="37"/>
                  </a:lnTo>
                  <a:close/>
                  <a:moveTo>
                    <a:pt x="43" y="28"/>
                  </a:moveTo>
                  <a:lnTo>
                    <a:pt x="43" y="28"/>
                  </a:lnTo>
                  <a:lnTo>
                    <a:pt x="42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39" y="1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8"/>
                  </a:lnTo>
                  <a:lnTo>
                    <a:pt x="43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7" name="Freeform 59"/>
            <p:cNvSpPr>
              <a:spLocks noEditPoints="1"/>
            </p:cNvSpPr>
            <p:nvPr userDrawn="1"/>
          </p:nvSpPr>
          <p:spPr bwMode="auto">
            <a:xfrm>
              <a:off x="3893" y="841"/>
              <a:ext cx="67" cy="74"/>
            </a:xfrm>
            <a:custGeom>
              <a:avLst/>
              <a:gdLst>
                <a:gd name="T0" fmla="*/ 136 w 136"/>
                <a:gd name="T1" fmla="*/ 49 h 148"/>
                <a:gd name="T2" fmla="*/ 127 w 136"/>
                <a:gd name="T3" fmla="*/ 49 h 148"/>
                <a:gd name="T4" fmla="*/ 127 w 136"/>
                <a:gd name="T5" fmla="*/ 59 h 148"/>
                <a:gd name="T6" fmla="*/ 125 w 136"/>
                <a:gd name="T7" fmla="*/ 69 h 148"/>
                <a:gd name="T8" fmla="*/ 121 w 136"/>
                <a:gd name="T9" fmla="*/ 77 h 148"/>
                <a:gd name="T10" fmla="*/ 106 w 136"/>
                <a:gd name="T11" fmla="*/ 90 h 148"/>
                <a:gd name="T12" fmla="*/ 88 w 136"/>
                <a:gd name="T13" fmla="*/ 97 h 148"/>
                <a:gd name="T14" fmla="*/ 71 w 136"/>
                <a:gd name="T15" fmla="*/ 103 h 148"/>
                <a:gd name="T16" fmla="*/ 53 w 136"/>
                <a:gd name="T17" fmla="*/ 105 h 148"/>
                <a:gd name="T18" fmla="*/ 40 w 136"/>
                <a:gd name="T19" fmla="*/ 103 h 148"/>
                <a:gd name="T20" fmla="*/ 20 w 136"/>
                <a:gd name="T21" fmla="*/ 96 h 148"/>
                <a:gd name="T22" fmla="*/ 13 w 136"/>
                <a:gd name="T23" fmla="*/ 90 h 148"/>
                <a:gd name="T24" fmla="*/ 3 w 136"/>
                <a:gd name="T25" fmla="*/ 71 h 148"/>
                <a:gd name="T26" fmla="*/ 0 w 136"/>
                <a:gd name="T27" fmla="*/ 48 h 148"/>
                <a:gd name="T28" fmla="*/ 1 w 136"/>
                <a:gd name="T29" fmla="*/ 37 h 148"/>
                <a:gd name="T30" fmla="*/ 8 w 136"/>
                <a:gd name="T31" fmla="*/ 12 h 148"/>
                <a:gd name="T32" fmla="*/ 19 w 136"/>
                <a:gd name="T33" fmla="*/ 3 h 148"/>
                <a:gd name="T34" fmla="*/ 15 w 136"/>
                <a:gd name="T35" fmla="*/ 13 h 148"/>
                <a:gd name="T36" fmla="*/ 11 w 136"/>
                <a:gd name="T37" fmla="*/ 32 h 148"/>
                <a:gd name="T38" fmla="*/ 10 w 136"/>
                <a:gd name="T39" fmla="*/ 39 h 148"/>
                <a:gd name="T40" fmla="*/ 14 w 136"/>
                <a:gd name="T41" fmla="*/ 57 h 148"/>
                <a:gd name="T42" fmla="*/ 21 w 136"/>
                <a:gd name="T43" fmla="*/ 71 h 148"/>
                <a:gd name="T44" fmla="*/ 29 w 136"/>
                <a:gd name="T45" fmla="*/ 77 h 148"/>
                <a:gd name="T46" fmla="*/ 48 w 136"/>
                <a:gd name="T47" fmla="*/ 83 h 148"/>
                <a:gd name="T48" fmla="*/ 58 w 136"/>
                <a:gd name="T49" fmla="*/ 85 h 148"/>
                <a:gd name="T50" fmla="*/ 79 w 136"/>
                <a:gd name="T51" fmla="*/ 82 h 148"/>
                <a:gd name="T52" fmla="*/ 104 w 136"/>
                <a:gd name="T53" fmla="*/ 72 h 148"/>
                <a:gd name="T54" fmla="*/ 112 w 136"/>
                <a:gd name="T55" fmla="*/ 67 h 148"/>
                <a:gd name="T56" fmla="*/ 117 w 136"/>
                <a:gd name="T57" fmla="*/ 62 h 148"/>
                <a:gd name="T58" fmla="*/ 116 w 136"/>
                <a:gd name="T59" fmla="*/ 59 h 148"/>
                <a:gd name="T60" fmla="*/ 103 w 136"/>
                <a:gd name="T61" fmla="*/ 53 h 148"/>
                <a:gd name="T62" fmla="*/ 74 w 136"/>
                <a:gd name="T63" fmla="*/ 49 h 148"/>
                <a:gd name="T64" fmla="*/ 84 w 136"/>
                <a:gd name="T65" fmla="*/ 30 h 148"/>
                <a:gd name="T66" fmla="*/ 47 w 136"/>
                <a:gd name="T67" fmla="*/ 148 h 148"/>
                <a:gd name="T68" fmla="*/ 29 w 136"/>
                <a:gd name="T69" fmla="*/ 132 h 148"/>
                <a:gd name="T70" fmla="*/ 40 w 136"/>
                <a:gd name="T71" fmla="*/ 119 h 148"/>
                <a:gd name="T72" fmla="*/ 49 w 136"/>
                <a:gd name="T73" fmla="*/ 126 h 148"/>
                <a:gd name="T74" fmla="*/ 58 w 136"/>
                <a:gd name="T75" fmla="*/ 135 h 148"/>
                <a:gd name="T76" fmla="*/ 47 w 136"/>
                <a:gd name="T77" fmla="*/ 148 h 148"/>
                <a:gd name="T78" fmla="*/ 74 w 136"/>
                <a:gd name="T79" fmla="*/ 146 h 148"/>
                <a:gd name="T80" fmla="*/ 58 w 136"/>
                <a:gd name="T81" fmla="*/ 131 h 148"/>
                <a:gd name="T82" fmla="*/ 69 w 136"/>
                <a:gd name="T83" fmla="*/ 117 h 148"/>
                <a:gd name="T84" fmla="*/ 78 w 136"/>
                <a:gd name="T85" fmla="*/ 124 h 148"/>
                <a:gd name="T86" fmla="*/ 86 w 136"/>
                <a:gd name="T87" fmla="*/ 132 h 148"/>
                <a:gd name="T88" fmla="*/ 74 w 136"/>
                <a:gd name="T8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148">
                  <a:moveTo>
                    <a:pt x="136" y="30"/>
                  </a:moveTo>
                  <a:lnTo>
                    <a:pt x="136" y="49"/>
                  </a:lnTo>
                  <a:lnTo>
                    <a:pt x="127" y="49"/>
                  </a:lnTo>
                  <a:lnTo>
                    <a:pt x="127" y="49"/>
                  </a:lnTo>
                  <a:lnTo>
                    <a:pt x="127" y="59"/>
                  </a:lnTo>
                  <a:lnTo>
                    <a:pt x="127" y="59"/>
                  </a:lnTo>
                  <a:lnTo>
                    <a:pt x="127" y="63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13" y="83"/>
                  </a:lnTo>
                  <a:lnTo>
                    <a:pt x="106" y="90"/>
                  </a:lnTo>
                  <a:lnTo>
                    <a:pt x="97" y="93"/>
                  </a:lnTo>
                  <a:lnTo>
                    <a:pt x="88" y="97"/>
                  </a:lnTo>
                  <a:lnTo>
                    <a:pt x="79" y="101"/>
                  </a:lnTo>
                  <a:lnTo>
                    <a:pt x="71" y="103"/>
                  </a:lnTo>
                  <a:lnTo>
                    <a:pt x="62" y="105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40" y="103"/>
                  </a:lnTo>
                  <a:lnTo>
                    <a:pt x="29" y="101"/>
                  </a:lnTo>
                  <a:lnTo>
                    <a:pt x="20" y="96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6" y="81"/>
                  </a:lnTo>
                  <a:lnTo>
                    <a:pt x="3" y="71"/>
                  </a:lnTo>
                  <a:lnTo>
                    <a:pt x="1" y="6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37"/>
                  </a:lnTo>
                  <a:lnTo>
                    <a:pt x="4" y="24"/>
                  </a:lnTo>
                  <a:lnTo>
                    <a:pt x="8" y="12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5" y="13"/>
                  </a:lnTo>
                  <a:lnTo>
                    <a:pt x="13" y="23"/>
                  </a:lnTo>
                  <a:lnTo>
                    <a:pt x="11" y="32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1" y="48"/>
                  </a:lnTo>
                  <a:lnTo>
                    <a:pt x="14" y="57"/>
                  </a:lnTo>
                  <a:lnTo>
                    <a:pt x="16" y="64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9" y="77"/>
                  </a:lnTo>
                  <a:lnTo>
                    <a:pt x="38" y="81"/>
                  </a:lnTo>
                  <a:lnTo>
                    <a:pt x="48" y="83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68" y="85"/>
                  </a:lnTo>
                  <a:lnTo>
                    <a:pt x="79" y="82"/>
                  </a:lnTo>
                  <a:lnTo>
                    <a:pt x="91" y="78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12" y="67"/>
                  </a:lnTo>
                  <a:lnTo>
                    <a:pt x="116" y="64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16" y="59"/>
                  </a:lnTo>
                  <a:lnTo>
                    <a:pt x="112" y="57"/>
                  </a:lnTo>
                  <a:lnTo>
                    <a:pt x="103" y="53"/>
                  </a:lnTo>
                  <a:lnTo>
                    <a:pt x="91" y="49"/>
                  </a:lnTo>
                  <a:lnTo>
                    <a:pt x="74" y="49"/>
                  </a:lnTo>
                  <a:lnTo>
                    <a:pt x="73" y="47"/>
                  </a:lnTo>
                  <a:lnTo>
                    <a:pt x="84" y="30"/>
                  </a:lnTo>
                  <a:lnTo>
                    <a:pt x="136" y="30"/>
                  </a:lnTo>
                  <a:close/>
                  <a:moveTo>
                    <a:pt x="47" y="148"/>
                  </a:moveTo>
                  <a:lnTo>
                    <a:pt x="47" y="148"/>
                  </a:lnTo>
                  <a:lnTo>
                    <a:pt x="29" y="132"/>
                  </a:lnTo>
                  <a:lnTo>
                    <a:pt x="29" y="132"/>
                  </a:lnTo>
                  <a:lnTo>
                    <a:pt x="40" y="119"/>
                  </a:lnTo>
                  <a:lnTo>
                    <a:pt x="40" y="119"/>
                  </a:lnTo>
                  <a:lnTo>
                    <a:pt x="49" y="126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52" y="142"/>
                  </a:lnTo>
                  <a:lnTo>
                    <a:pt x="47" y="148"/>
                  </a:lnTo>
                  <a:lnTo>
                    <a:pt x="47" y="148"/>
                  </a:lnTo>
                  <a:close/>
                  <a:moveTo>
                    <a:pt x="74" y="146"/>
                  </a:moveTo>
                  <a:lnTo>
                    <a:pt x="74" y="146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69" y="117"/>
                  </a:lnTo>
                  <a:lnTo>
                    <a:pt x="69" y="117"/>
                  </a:lnTo>
                  <a:lnTo>
                    <a:pt x="78" y="124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81" y="140"/>
                  </a:lnTo>
                  <a:lnTo>
                    <a:pt x="74" y="146"/>
                  </a:lnTo>
                  <a:lnTo>
                    <a:pt x="74" y="14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8" name="Freeform 60"/>
            <p:cNvSpPr>
              <a:spLocks noEditPoints="1"/>
            </p:cNvSpPr>
            <p:nvPr userDrawn="1"/>
          </p:nvSpPr>
          <p:spPr bwMode="auto">
            <a:xfrm>
              <a:off x="3955" y="832"/>
              <a:ext cx="62" cy="35"/>
            </a:xfrm>
            <a:custGeom>
              <a:avLst/>
              <a:gdLst>
                <a:gd name="T0" fmla="*/ 15 w 124"/>
                <a:gd name="T1" fmla="*/ 49 h 71"/>
                <a:gd name="T2" fmla="*/ 25 w 124"/>
                <a:gd name="T3" fmla="*/ 48 h 71"/>
                <a:gd name="T4" fmla="*/ 31 w 124"/>
                <a:gd name="T5" fmla="*/ 43 h 71"/>
                <a:gd name="T6" fmla="*/ 40 w 124"/>
                <a:gd name="T7" fmla="*/ 28 h 71"/>
                <a:gd name="T8" fmla="*/ 41 w 124"/>
                <a:gd name="T9" fmla="*/ 22 h 71"/>
                <a:gd name="T10" fmla="*/ 47 w 124"/>
                <a:gd name="T11" fmla="*/ 10 h 71"/>
                <a:gd name="T12" fmla="*/ 55 w 124"/>
                <a:gd name="T13" fmla="*/ 4 h 71"/>
                <a:gd name="T14" fmla="*/ 63 w 124"/>
                <a:gd name="T15" fmla="*/ 0 h 71"/>
                <a:gd name="T16" fmla="*/ 66 w 124"/>
                <a:gd name="T17" fmla="*/ 0 h 71"/>
                <a:gd name="T18" fmla="*/ 76 w 124"/>
                <a:gd name="T19" fmla="*/ 2 h 71"/>
                <a:gd name="T20" fmla="*/ 84 w 124"/>
                <a:gd name="T21" fmla="*/ 9 h 71"/>
                <a:gd name="T22" fmla="*/ 90 w 124"/>
                <a:gd name="T23" fmla="*/ 19 h 71"/>
                <a:gd name="T24" fmla="*/ 99 w 124"/>
                <a:gd name="T25" fmla="*/ 37 h 71"/>
                <a:gd name="T26" fmla="*/ 107 w 124"/>
                <a:gd name="T27" fmla="*/ 46 h 71"/>
                <a:gd name="T28" fmla="*/ 122 w 124"/>
                <a:gd name="T29" fmla="*/ 49 h 71"/>
                <a:gd name="T30" fmla="*/ 124 w 124"/>
                <a:gd name="T31" fmla="*/ 68 h 71"/>
                <a:gd name="T32" fmla="*/ 120 w 124"/>
                <a:gd name="T33" fmla="*/ 68 h 71"/>
                <a:gd name="T34" fmla="*/ 109 w 124"/>
                <a:gd name="T35" fmla="*/ 65 h 71"/>
                <a:gd name="T36" fmla="*/ 99 w 124"/>
                <a:gd name="T37" fmla="*/ 55 h 71"/>
                <a:gd name="T38" fmla="*/ 98 w 124"/>
                <a:gd name="T39" fmla="*/ 55 h 71"/>
                <a:gd name="T40" fmla="*/ 93 w 124"/>
                <a:gd name="T41" fmla="*/ 66 h 71"/>
                <a:gd name="T42" fmla="*/ 89 w 124"/>
                <a:gd name="T43" fmla="*/ 70 h 71"/>
                <a:gd name="T44" fmla="*/ 84 w 124"/>
                <a:gd name="T45" fmla="*/ 71 h 71"/>
                <a:gd name="T46" fmla="*/ 63 w 124"/>
                <a:gd name="T47" fmla="*/ 66 h 71"/>
                <a:gd name="T48" fmla="*/ 42 w 124"/>
                <a:gd name="T49" fmla="*/ 51 h 71"/>
                <a:gd name="T50" fmla="*/ 41 w 124"/>
                <a:gd name="T51" fmla="*/ 51 h 71"/>
                <a:gd name="T52" fmla="*/ 31 w 124"/>
                <a:gd name="T53" fmla="*/ 63 h 71"/>
                <a:gd name="T54" fmla="*/ 19 w 124"/>
                <a:gd name="T55" fmla="*/ 67 h 71"/>
                <a:gd name="T56" fmla="*/ 11 w 124"/>
                <a:gd name="T57" fmla="*/ 68 h 71"/>
                <a:gd name="T58" fmla="*/ 6 w 124"/>
                <a:gd name="T59" fmla="*/ 67 h 71"/>
                <a:gd name="T60" fmla="*/ 1 w 124"/>
                <a:gd name="T61" fmla="*/ 61 h 71"/>
                <a:gd name="T62" fmla="*/ 0 w 124"/>
                <a:gd name="T63" fmla="*/ 58 h 71"/>
                <a:gd name="T64" fmla="*/ 2 w 124"/>
                <a:gd name="T65" fmla="*/ 52 h 71"/>
                <a:gd name="T66" fmla="*/ 11 w 124"/>
                <a:gd name="T67" fmla="*/ 49 h 71"/>
                <a:gd name="T68" fmla="*/ 64 w 124"/>
                <a:gd name="T69" fmla="*/ 47 h 71"/>
                <a:gd name="T70" fmla="*/ 75 w 124"/>
                <a:gd name="T71" fmla="*/ 51 h 71"/>
                <a:gd name="T72" fmla="*/ 84 w 124"/>
                <a:gd name="T73" fmla="*/ 53 h 71"/>
                <a:gd name="T74" fmla="*/ 89 w 124"/>
                <a:gd name="T75" fmla="*/ 52 h 71"/>
                <a:gd name="T76" fmla="*/ 89 w 124"/>
                <a:gd name="T77" fmla="*/ 49 h 71"/>
                <a:gd name="T78" fmla="*/ 88 w 124"/>
                <a:gd name="T79" fmla="*/ 39 h 71"/>
                <a:gd name="T80" fmla="*/ 83 w 124"/>
                <a:gd name="T81" fmla="*/ 31 h 71"/>
                <a:gd name="T82" fmla="*/ 73 w 124"/>
                <a:gd name="T83" fmla="*/ 21 h 71"/>
                <a:gd name="T84" fmla="*/ 64 w 124"/>
                <a:gd name="T85" fmla="*/ 17 h 71"/>
                <a:gd name="T86" fmla="*/ 58 w 124"/>
                <a:gd name="T87" fmla="*/ 18 h 71"/>
                <a:gd name="T88" fmla="*/ 49 w 124"/>
                <a:gd name="T89" fmla="*/ 24 h 71"/>
                <a:gd name="T90" fmla="*/ 46 w 124"/>
                <a:gd name="T91" fmla="*/ 31 h 71"/>
                <a:gd name="T92" fmla="*/ 54 w 124"/>
                <a:gd name="T93" fmla="*/ 39 h 71"/>
                <a:gd name="T94" fmla="*/ 64 w 124"/>
                <a:gd name="T95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4" h="71">
                  <a:moveTo>
                    <a:pt x="15" y="49"/>
                  </a:moveTo>
                  <a:lnTo>
                    <a:pt x="15" y="49"/>
                  </a:lnTo>
                  <a:lnTo>
                    <a:pt x="20" y="48"/>
                  </a:lnTo>
                  <a:lnTo>
                    <a:pt x="25" y="48"/>
                  </a:lnTo>
                  <a:lnTo>
                    <a:pt x="29" y="46"/>
                  </a:lnTo>
                  <a:lnTo>
                    <a:pt x="31" y="43"/>
                  </a:lnTo>
                  <a:lnTo>
                    <a:pt x="36" y="37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1" y="22"/>
                  </a:lnTo>
                  <a:lnTo>
                    <a:pt x="45" y="16"/>
                  </a:lnTo>
                  <a:lnTo>
                    <a:pt x="47" y="10"/>
                  </a:lnTo>
                  <a:lnTo>
                    <a:pt x="51" y="7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0" y="5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90" y="19"/>
                  </a:lnTo>
                  <a:lnTo>
                    <a:pt x="99" y="37"/>
                  </a:lnTo>
                  <a:lnTo>
                    <a:pt x="99" y="37"/>
                  </a:lnTo>
                  <a:lnTo>
                    <a:pt x="102" y="42"/>
                  </a:lnTo>
                  <a:lnTo>
                    <a:pt x="107" y="46"/>
                  </a:lnTo>
                  <a:lnTo>
                    <a:pt x="113" y="48"/>
                  </a:lnTo>
                  <a:lnTo>
                    <a:pt x="122" y="49"/>
                  </a:lnTo>
                  <a:lnTo>
                    <a:pt x="124" y="49"/>
                  </a:lnTo>
                  <a:lnTo>
                    <a:pt x="124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15" y="67"/>
                  </a:lnTo>
                  <a:lnTo>
                    <a:pt x="109" y="65"/>
                  </a:lnTo>
                  <a:lnTo>
                    <a:pt x="103" y="61"/>
                  </a:lnTo>
                  <a:lnTo>
                    <a:pt x="99" y="55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7" y="61"/>
                  </a:lnTo>
                  <a:lnTo>
                    <a:pt x="93" y="66"/>
                  </a:lnTo>
                  <a:lnTo>
                    <a:pt x="93" y="66"/>
                  </a:lnTo>
                  <a:lnTo>
                    <a:pt x="89" y="70"/>
                  </a:lnTo>
                  <a:lnTo>
                    <a:pt x="84" y="71"/>
                  </a:lnTo>
                  <a:lnTo>
                    <a:pt x="84" y="71"/>
                  </a:lnTo>
                  <a:lnTo>
                    <a:pt x="74" y="70"/>
                  </a:lnTo>
                  <a:lnTo>
                    <a:pt x="63" y="66"/>
                  </a:lnTo>
                  <a:lnTo>
                    <a:pt x="53" y="60"/>
                  </a:lnTo>
                  <a:lnTo>
                    <a:pt x="42" y="51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7" y="57"/>
                  </a:lnTo>
                  <a:lnTo>
                    <a:pt x="31" y="63"/>
                  </a:lnTo>
                  <a:lnTo>
                    <a:pt x="24" y="66"/>
                  </a:lnTo>
                  <a:lnTo>
                    <a:pt x="19" y="67"/>
                  </a:lnTo>
                  <a:lnTo>
                    <a:pt x="12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6" y="67"/>
                  </a:lnTo>
                  <a:lnTo>
                    <a:pt x="2" y="65"/>
                  </a:lnTo>
                  <a:lnTo>
                    <a:pt x="1" y="6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2" y="52"/>
                  </a:lnTo>
                  <a:lnTo>
                    <a:pt x="6" y="49"/>
                  </a:lnTo>
                  <a:lnTo>
                    <a:pt x="11" y="49"/>
                  </a:lnTo>
                  <a:lnTo>
                    <a:pt x="15" y="49"/>
                  </a:lnTo>
                  <a:close/>
                  <a:moveTo>
                    <a:pt x="64" y="47"/>
                  </a:moveTo>
                  <a:lnTo>
                    <a:pt x="64" y="47"/>
                  </a:lnTo>
                  <a:lnTo>
                    <a:pt x="75" y="51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8" y="52"/>
                  </a:lnTo>
                  <a:lnTo>
                    <a:pt x="89" y="52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4"/>
                  </a:lnTo>
                  <a:lnTo>
                    <a:pt x="88" y="39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78" y="24"/>
                  </a:lnTo>
                  <a:lnTo>
                    <a:pt x="73" y="21"/>
                  </a:lnTo>
                  <a:lnTo>
                    <a:pt x="69" y="1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58" y="18"/>
                  </a:lnTo>
                  <a:lnTo>
                    <a:pt x="53" y="21"/>
                  </a:lnTo>
                  <a:lnTo>
                    <a:pt x="49" y="24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9" y="34"/>
                  </a:lnTo>
                  <a:lnTo>
                    <a:pt x="54" y="39"/>
                  </a:lnTo>
                  <a:lnTo>
                    <a:pt x="64" y="47"/>
                  </a:lnTo>
                  <a:lnTo>
                    <a:pt x="64" y="4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9" name="Freeform 61"/>
            <p:cNvSpPr>
              <a:spLocks noEditPoints="1"/>
            </p:cNvSpPr>
            <p:nvPr userDrawn="1"/>
          </p:nvSpPr>
          <p:spPr bwMode="auto">
            <a:xfrm>
              <a:off x="4012" y="793"/>
              <a:ext cx="40" cy="73"/>
            </a:xfrm>
            <a:custGeom>
              <a:avLst/>
              <a:gdLst>
                <a:gd name="T0" fmla="*/ 22 w 81"/>
                <a:gd name="T1" fmla="*/ 127 h 146"/>
                <a:gd name="T2" fmla="*/ 47 w 81"/>
                <a:gd name="T3" fmla="*/ 126 h 146"/>
                <a:gd name="T4" fmla="*/ 54 w 81"/>
                <a:gd name="T5" fmla="*/ 124 h 146"/>
                <a:gd name="T6" fmla="*/ 66 w 81"/>
                <a:gd name="T7" fmla="*/ 119 h 146"/>
                <a:gd name="T8" fmla="*/ 71 w 81"/>
                <a:gd name="T9" fmla="*/ 112 h 146"/>
                <a:gd name="T10" fmla="*/ 71 w 81"/>
                <a:gd name="T11" fmla="*/ 109 h 146"/>
                <a:gd name="T12" fmla="*/ 54 w 81"/>
                <a:gd name="T13" fmla="*/ 110 h 146"/>
                <a:gd name="T14" fmla="*/ 43 w 81"/>
                <a:gd name="T15" fmla="*/ 109 h 146"/>
                <a:gd name="T16" fmla="*/ 28 w 81"/>
                <a:gd name="T17" fmla="*/ 104 h 146"/>
                <a:gd name="T18" fmla="*/ 22 w 81"/>
                <a:gd name="T19" fmla="*/ 97 h 146"/>
                <a:gd name="T20" fmla="*/ 19 w 81"/>
                <a:gd name="T21" fmla="*/ 94 h 146"/>
                <a:gd name="T22" fmla="*/ 17 w 81"/>
                <a:gd name="T23" fmla="*/ 83 h 146"/>
                <a:gd name="T24" fmla="*/ 18 w 81"/>
                <a:gd name="T25" fmla="*/ 75 h 146"/>
                <a:gd name="T26" fmla="*/ 23 w 81"/>
                <a:gd name="T27" fmla="*/ 61 h 146"/>
                <a:gd name="T28" fmla="*/ 28 w 81"/>
                <a:gd name="T29" fmla="*/ 55 h 146"/>
                <a:gd name="T30" fmla="*/ 37 w 81"/>
                <a:gd name="T31" fmla="*/ 47 h 146"/>
                <a:gd name="T32" fmla="*/ 47 w 81"/>
                <a:gd name="T33" fmla="*/ 44 h 146"/>
                <a:gd name="T34" fmla="*/ 52 w 81"/>
                <a:gd name="T35" fmla="*/ 46 h 146"/>
                <a:gd name="T36" fmla="*/ 59 w 81"/>
                <a:gd name="T37" fmla="*/ 49 h 146"/>
                <a:gd name="T38" fmla="*/ 69 w 81"/>
                <a:gd name="T39" fmla="*/ 62 h 146"/>
                <a:gd name="T40" fmla="*/ 74 w 81"/>
                <a:gd name="T41" fmla="*/ 73 h 146"/>
                <a:gd name="T42" fmla="*/ 79 w 81"/>
                <a:gd name="T43" fmla="*/ 90 h 146"/>
                <a:gd name="T44" fmla="*/ 81 w 81"/>
                <a:gd name="T45" fmla="*/ 109 h 146"/>
                <a:gd name="T46" fmla="*/ 81 w 81"/>
                <a:gd name="T47" fmla="*/ 115 h 146"/>
                <a:gd name="T48" fmla="*/ 77 w 81"/>
                <a:gd name="T49" fmla="*/ 126 h 146"/>
                <a:gd name="T50" fmla="*/ 74 w 81"/>
                <a:gd name="T51" fmla="*/ 131 h 146"/>
                <a:gd name="T52" fmla="*/ 66 w 81"/>
                <a:gd name="T53" fmla="*/ 138 h 146"/>
                <a:gd name="T54" fmla="*/ 54 w 81"/>
                <a:gd name="T55" fmla="*/ 143 h 146"/>
                <a:gd name="T56" fmla="*/ 22 w 81"/>
                <a:gd name="T57" fmla="*/ 146 h 146"/>
                <a:gd name="T58" fmla="*/ 10 w 81"/>
                <a:gd name="T59" fmla="*/ 146 h 146"/>
                <a:gd name="T60" fmla="*/ 1 w 81"/>
                <a:gd name="T61" fmla="*/ 143 h 146"/>
                <a:gd name="T62" fmla="*/ 0 w 81"/>
                <a:gd name="T63" fmla="*/ 136 h 146"/>
                <a:gd name="T64" fmla="*/ 0 w 81"/>
                <a:gd name="T65" fmla="*/ 134 h 146"/>
                <a:gd name="T66" fmla="*/ 5 w 81"/>
                <a:gd name="T67" fmla="*/ 127 h 146"/>
                <a:gd name="T68" fmla="*/ 22 w 81"/>
                <a:gd name="T69" fmla="*/ 127 h 146"/>
                <a:gd name="T70" fmla="*/ 27 w 81"/>
                <a:gd name="T71" fmla="*/ 31 h 146"/>
                <a:gd name="T72" fmla="*/ 10 w 81"/>
                <a:gd name="T73" fmla="*/ 16 h 146"/>
                <a:gd name="T74" fmla="*/ 22 w 81"/>
                <a:gd name="T75" fmla="*/ 2 h 146"/>
                <a:gd name="T76" fmla="*/ 38 w 81"/>
                <a:gd name="T77" fmla="*/ 18 h 146"/>
                <a:gd name="T78" fmla="*/ 33 w 81"/>
                <a:gd name="T79" fmla="*/ 24 h 146"/>
                <a:gd name="T80" fmla="*/ 27 w 81"/>
                <a:gd name="T81" fmla="*/ 31 h 146"/>
                <a:gd name="T82" fmla="*/ 44 w 81"/>
                <a:gd name="T83" fmla="*/ 63 h 146"/>
                <a:gd name="T84" fmla="*/ 32 w 81"/>
                <a:gd name="T85" fmla="*/ 68 h 146"/>
                <a:gd name="T86" fmla="*/ 27 w 81"/>
                <a:gd name="T87" fmla="*/ 77 h 146"/>
                <a:gd name="T88" fmla="*/ 27 w 81"/>
                <a:gd name="T89" fmla="*/ 81 h 146"/>
                <a:gd name="T90" fmla="*/ 33 w 81"/>
                <a:gd name="T91" fmla="*/ 87 h 146"/>
                <a:gd name="T92" fmla="*/ 52 w 81"/>
                <a:gd name="T93" fmla="*/ 91 h 146"/>
                <a:gd name="T94" fmla="*/ 68 w 81"/>
                <a:gd name="T95" fmla="*/ 92 h 146"/>
                <a:gd name="T96" fmla="*/ 59 w 81"/>
                <a:gd name="T97" fmla="*/ 72 h 146"/>
                <a:gd name="T98" fmla="*/ 52 w 81"/>
                <a:gd name="T99" fmla="*/ 66 h 146"/>
                <a:gd name="T100" fmla="*/ 44 w 81"/>
                <a:gd name="T101" fmla="*/ 63 h 146"/>
                <a:gd name="T102" fmla="*/ 56 w 81"/>
                <a:gd name="T103" fmla="*/ 29 h 146"/>
                <a:gd name="T104" fmla="*/ 38 w 81"/>
                <a:gd name="T105" fmla="*/ 14 h 146"/>
                <a:gd name="T106" fmla="*/ 49 w 81"/>
                <a:gd name="T107" fmla="*/ 0 h 146"/>
                <a:gd name="T108" fmla="*/ 58 w 81"/>
                <a:gd name="T109" fmla="*/ 7 h 146"/>
                <a:gd name="T110" fmla="*/ 66 w 81"/>
                <a:gd name="T111" fmla="*/ 16 h 146"/>
                <a:gd name="T112" fmla="*/ 56 w 81"/>
                <a:gd name="T113" fmla="*/ 2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46">
                  <a:moveTo>
                    <a:pt x="22" y="127"/>
                  </a:moveTo>
                  <a:lnTo>
                    <a:pt x="22" y="127"/>
                  </a:lnTo>
                  <a:lnTo>
                    <a:pt x="39" y="126"/>
                  </a:lnTo>
                  <a:lnTo>
                    <a:pt x="47" y="126"/>
                  </a:lnTo>
                  <a:lnTo>
                    <a:pt x="54" y="124"/>
                  </a:lnTo>
                  <a:lnTo>
                    <a:pt x="54" y="124"/>
                  </a:lnTo>
                  <a:lnTo>
                    <a:pt x="61" y="121"/>
                  </a:lnTo>
                  <a:lnTo>
                    <a:pt x="66" y="119"/>
                  </a:lnTo>
                  <a:lnTo>
                    <a:pt x="69" y="115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43" y="109"/>
                  </a:lnTo>
                  <a:lnTo>
                    <a:pt x="33" y="106"/>
                  </a:lnTo>
                  <a:lnTo>
                    <a:pt x="28" y="104"/>
                  </a:lnTo>
                  <a:lnTo>
                    <a:pt x="24" y="101"/>
                  </a:lnTo>
                  <a:lnTo>
                    <a:pt x="22" y="97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18" y="88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8" y="75"/>
                  </a:lnTo>
                  <a:lnTo>
                    <a:pt x="20" y="67"/>
                  </a:lnTo>
                  <a:lnTo>
                    <a:pt x="23" y="61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3" y="51"/>
                  </a:lnTo>
                  <a:lnTo>
                    <a:pt x="37" y="47"/>
                  </a:lnTo>
                  <a:lnTo>
                    <a:pt x="42" y="46"/>
                  </a:lnTo>
                  <a:lnTo>
                    <a:pt x="47" y="44"/>
                  </a:lnTo>
                  <a:lnTo>
                    <a:pt x="47" y="44"/>
                  </a:lnTo>
                  <a:lnTo>
                    <a:pt x="52" y="46"/>
                  </a:lnTo>
                  <a:lnTo>
                    <a:pt x="56" y="47"/>
                  </a:lnTo>
                  <a:lnTo>
                    <a:pt x="59" y="49"/>
                  </a:lnTo>
                  <a:lnTo>
                    <a:pt x="63" y="52"/>
                  </a:lnTo>
                  <a:lnTo>
                    <a:pt x="69" y="62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7" y="81"/>
                  </a:lnTo>
                  <a:lnTo>
                    <a:pt x="79" y="90"/>
                  </a:lnTo>
                  <a:lnTo>
                    <a:pt x="81" y="99"/>
                  </a:lnTo>
                  <a:lnTo>
                    <a:pt x="81" y="109"/>
                  </a:lnTo>
                  <a:lnTo>
                    <a:pt x="81" y="109"/>
                  </a:lnTo>
                  <a:lnTo>
                    <a:pt x="81" y="115"/>
                  </a:lnTo>
                  <a:lnTo>
                    <a:pt x="79" y="121"/>
                  </a:lnTo>
                  <a:lnTo>
                    <a:pt x="77" y="126"/>
                  </a:lnTo>
                  <a:lnTo>
                    <a:pt x="74" y="131"/>
                  </a:lnTo>
                  <a:lnTo>
                    <a:pt x="74" y="131"/>
                  </a:lnTo>
                  <a:lnTo>
                    <a:pt x="69" y="135"/>
                  </a:lnTo>
                  <a:lnTo>
                    <a:pt x="66" y="138"/>
                  </a:lnTo>
                  <a:lnTo>
                    <a:pt x="61" y="140"/>
                  </a:lnTo>
                  <a:lnTo>
                    <a:pt x="54" y="143"/>
                  </a:lnTo>
                  <a:lnTo>
                    <a:pt x="39" y="145"/>
                  </a:lnTo>
                  <a:lnTo>
                    <a:pt x="22" y="146"/>
                  </a:lnTo>
                  <a:lnTo>
                    <a:pt x="10" y="146"/>
                  </a:lnTo>
                  <a:lnTo>
                    <a:pt x="10" y="146"/>
                  </a:lnTo>
                  <a:lnTo>
                    <a:pt x="5" y="145"/>
                  </a:lnTo>
                  <a:lnTo>
                    <a:pt x="1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1" y="130"/>
                  </a:lnTo>
                  <a:lnTo>
                    <a:pt x="5" y="127"/>
                  </a:lnTo>
                  <a:lnTo>
                    <a:pt x="10" y="127"/>
                  </a:lnTo>
                  <a:lnTo>
                    <a:pt x="22" y="127"/>
                  </a:lnTo>
                  <a:close/>
                  <a:moveTo>
                    <a:pt x="27" y="31"/>
                  </a:moveTo>
                  <a:lnTo>
                    <a:pt x="27" y="3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9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3" y="24"/>
                  </a:lnTo>
                  <a:lnTo>
                    <a:pt x="27" y="31"/>
                  </a:lnTo>
                  <a:lnTo>
                    <a:pt x="27" y="31"/>
                  </a:lnTo>
                  <a:close/>
                  <a:moveTo>
                    <a:pt x="44" y="63"/>
                  </a:moveTo>
                  <a:lnTo>
                    <a:pt x="44" y="63"/>
                  </a:lnTo>
                  <a:lnTo>
                    <a:pt x="37" y="65"/>
                  </a:lnTo>
                  <a:lnTo>
                    <a:pt x="32" y="68"/>
                  </a:lnTo>
                  <a:lnTo>
                    <a:pt x="28" y="72"/>
                  </a:lnTo>
                  <a:lnTo>
                    <a:pt x="27" y="77"/>
                  </a:lnTo>
                  <a:lnTo>
                    <a:pt x="27" y="77"/>
                  </a:lnTo>
                  <a:lnTo>
                    <a:pt x="27" y="81"/>
                  </a:lnTo>
                  <a:lnTo>
                    <a:pt x="29" y="85"/>
                  </a:lnTo>
                  <a:lnTo>
                    <a:pt x="33" y="87"/>
                  </a:lnTo>
                  <a:lnTo>
                    <a:pt x="39" y="88"/>
                  </a:lnTo>
                  <a:lnTo>
                    <a:pt x="52" y="91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6" y="82"/>
                  </a:lnTo>
                  <a:lnTo>
                    <a:pt x="59" y="72"/>
                  </a:lnTo>
                  <a:lnTo>
                    <a:pt x="56" y="70"/>
                  </a:lnTo>
                  <a:lnTo>
                    <a:pt x="52" y="66"/>
                  </a:lnTo>
                  <a:lnTo>
                    <a:pt x="48" y="65"/>
                  </a:lnTo>
                  <a:lnTo>
                    <a:pt x="44" y="63"/>
                  </a:lnTo>
                  <a:lnTo>
                    <a:pt x="44" y="63"/>
                  </a:lnTo>
                  <a:close/>
                  <a:moveTo>
                    <a:pt x="56" y="29"/>
                  </a:moveTo>
                  <a:lnTo>
                    <a:pt x="56" y="29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7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1" y="23"/>
                  </a:lnTo>
                  <a:lnTo>
                    <a:pt x="56" y="29"/>
                  </a:lnTo>
                  <a:lnTo>
                    <a:pt x="56" y="2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0" name="Freeform 62"/>
            <p:cNvSpPr>
              <a:spLocks/>
            </p:cNvSpPr>
            <p:nvPr userDrawn="1"/>
          </p:nvSpPr>
          <p:spPr bwMode="auto">
            <a:xfrm>
              <a:off x="4047" y="841"/>
              <a:ext cx="48" cy="50"/>
            </a:xfrm>
            <a:custGeom>
              <a:avLst/>
              <a:gdLst>
                <a:gd name="T0" fmla="*/ 60 w 96"/>
                <a:gd name="T1" fmla="*/ 0 h 102"/>
                <a:gd name="T2" fmla="*/ 60 w 96"/>
                <a:gd name="T3" fmla="*/ 0 h 102"/>
                <a:gd name="T4" fmla="*/ 66 w 96"/>
                <a:gd name="T5" fmla="*/ 13 h 102"/>
                <a:gd name="T6" fmla="*/ 70 w 96"/>
                <a:gd name="T7" fmla="*/ 19 h 102"/>
                <a:gd name="T8" fmla="*/ 73 w 96"/>
                <a:gd name="T9" fmla="*/ 23 h 102"/>
                <a:gd name="T10" fmla="*/ 77 w 96"/>
                <a:gd name="T11" fmla="*/ 26 h 102"/>
                <a:gd name="T12" fmla="*/ 82 w 96"/>
                <a:gd name="T13" fmla="*/ 29 h 102"/>
                <a:gd name="T14" fmla="*/ 87 w 96"/>
                <a:gd name="T15" fmla="*/ 30 h 102"/>
                <a:gd name="T16" fmla="*/ 94 w 96"/>
                <a:gd name="T17" fmla="*/ 31 h 102"/>
                <a:gd name="T18" fmla="*/ 96 w 96"/>
                <a:gd name="T19" fmla="*/ 31 h 102"/>
                <a:gd name="T20" fmla="*/ 96 w 96"/>
                <a:gd name="T21" fmla="*/ 50 h 102"/>
                <a:gd name="T22" fmla="*/ 92 w 96"/>
                <a:gd name="T23" fmla="*/ 50 h 102"/>
                <a:gd name="T24" fmla="*/ 92 w 96"/>
                <a:gd name="T25" fmla="*/ 50 h 102"/>
                <a:gd name="T26" fmla="*/ 85 w 96"/>
                <a:gd name="T27" fmla="*/ 49 h 102"/>
                <a:gd name="T28" fmla="*/ 81 w 96"/>
                <a:gd name="T29" fmla="*/ 48 h 102"/>
                <a:gd name="T30" fmla="*/ 78 w 96"/>
                <a:gd name="T31" fmla="*/ 45 h 102"/>
                <a:gd name="T32" fmla="*/ 77 w 96"/>
                <a:gd name="T33" fmla="*/ 45 h 102"/>
                <a:gd name="T34" fmla="*/ 77 w 96"/>
                <a:gd name="T35" fmla="*/ 45 h 102"/>
                <a:gd name="T36" fmla="*/ 77 w 96"/>
                <a:gd name="T37" fmla="*/ 50 h 102"/>
                <a:gd name="T38" fmla="*/ 77 w 96"/>
                <a:gd name="T39" fmla="*/ 50 h 102"/>
                <a:gd name="T40" fmla="*/ 76 w 96"/>
                <a:gd name="T41" fmla="*/ 62 h 102"/>
                <a:gd name="T42" fmla="*/ 75 w 96"/>
                <a:gd name="T43" fmla="*/ 68 h 102"/>
                <a:gd name="T44" fmla="*/ 72 w 96"/>
                <a:gd name="T45" fmla="*/ 73 h 102"/>
                <a:gd name="T46" fmla="*/ 72 w 96"/>
                <a:gd name="T47" fmla="*/ 73 h 102"/>
                <a:gd name="T48" fmla="*/ 63 w 96"/>
                <a:gd name="T49" fmla="*/ 86 h 102"/>
                <a:gd name="T50" fmla="*/ 55 w 96"/>
                <a:gd name="T51" fmla="*/ 96 h 102"/>
                <a:gd name="T52" fmla="*/ 49 w 96"/>
                <a:gd name="T53" fmla="*/ 98 h 102"/>
                <a:gd name="T54" fmla="*/ 46 w 96"/>
                <a:gd name="T55" fmla="*/ 101 h 102"/>
                <a:gd name="T56" fmla="*/ 41 w 96"/>
                <a:gd name="T57" fmla="*/ 102 h 102"/>
                <a:gd name="T58" fmla="*/ 37 w 96"/>
                <a:gd name="T59" fmla="*/ 102 h 102"/>
                <a:gd name="T60" fmla="*/ 37 w 96"/>
                <a:gd name="T61" fmla="*/ 102 h 102"/>
                <a:gd name="T62" fmla="*/ 28 w 96"/>
                <a:gd name="T63" fmla="*/ 101 h 102"/>
                <a:gd name="T64" fmla="*/ 19 w 96"/>
                <a:gd name="T65" fmla="*/ 98 h 102"/>
                <a:gd name="T66" fmla="*/ 9 w 96"/>
                <a:gd name="T67" fmla="*/ 96 h 102"/>
                <a:gd name="T68" fmla="*/ 0 w 96"/>
                <a:gd name="T69" fmla="*/ 91 h 102"/>
                <a:gd name="T70" fmla="*/ 3 w 96"/>
                <a:gd name="T71" fmla="*/ 86 h 102"/>
                <a:gd name="T72" fmla="*/ 3 w 96"/>
                <a:gd name="T73" fmla="*/ 86 h 102"/>
                <a:gd name="T74" fmla="*/ 9 w 96"/>
                <a:gd name="T75" fmla="*/ 88 h 102"/>
                <a:gd name="T76" fmla="*/ 19 w 96"/>
                <a:gd name="T77" fmla="*/ 89 h 102"/>
                <a:gd name="T78" fmla="*/ 19 w 96"/>
                <a:gd name="T79" fmla="*/ 89 h 102"/>
                <a:gd name="T80" fmla="*/ 27 w 96"/>
                <a:gd name="T81" fmla="*/ 88 h 102"/>
                <a:gd name="T82" fmla="*/ 34 w 96"/>
                <a:gd name="T83" fmla="*/ 86 h 102"/>
                <a:gd name="T84" fmla="*/ 42 w 96"/>
                <a:gd name="T85" fmla="*/ 81 h 102"/>
                <a:gd name="T86" fmla="*/ 49 w 96"/>
                <a:gd name="T87" fmla="*/ 76 h 102"/>
                <a:gd name="T88" fmla="*/ 56 w 96"/>
                <a:gd name="T89" fmla="*/ 68 h 102"/>
                <a:gd name="T90" fmla="*/ 62 w 96"/>
                <a:gd name="T91" fmla="*/ 60 h 102"/>
                <a:gd name="T92" fmla="*/ 66 w 96"/>
                <a:gd name="T93" fmla="*/ 53 h 102"/>
                <a:gd name="T94" fmla="*/ 68 w 96"/>
                <a:gd name="T95" fmla="*/ 45 h 102"/>
                <a:gd name="T96" fmla="*/ 68 w 96"/>
                <a:gd name="T97" fmla="*/ 45 h 102"/>
                <a:gd name="T98" fmla="*/ 63 w 96"/>
                <a:gd name="T99" fmla="*/ 39 h 102"/>
                <a:gd name="T100" fmla="*/ 63 w 96"/>
                <a:gd name="T101" fmla="*/ 39 h 102"/>
                <a:gd name="T102" fmla="*/ 57 w 96"/>
                <a:gd name="T103" fmla="*/ 28 h 102"/>
                <a:gd name="T104" fmla="*/ 51 w 96"/>
                <a:gd name="T105" fmla="*/ 16 h 102"/>
                <a:gd name="T106" fmla="*/ 51 w 96"/>
                <a:gd name="T107" fmla="*/ 16 h 102"/>
                <a:gd name="T108" fmla="*/ 60 w 96"/>
                <a:gd name="T109" fmla="*/ 0 h 102"/>
                <a:gd name="T110" fmla="*/ 60 w 96"/>
                <a:gd name="T11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102">
                  <a:moveTo>
                    <a:pt x="60" y="0"/>
                  </a:moveTo>
                  <a:lnTo>
                    <a:pt x="60" y="0"/>
                  </a:lnTo>
                  <a:lnTo>
                    <a:pt x="66" y="13"/>
                  </a:lnTo>
                  <a:lnTo>
                    <a:pt x="70" y="19"/>
                  </a:lnTo>
                  <a:lnTo>
                    <a:pt x="73" y="23"/>
                  </a:lnTo>
                  <a:lnTo>
                    <a:pt x="77" y="26"/>
                  </a:lnTo>
                  <a:lnTo>
                    <a:pt x="82" y="29"/>
                  </a:lnTo>
                  <a:lnTo>
                    <a:pt x="87" y="30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6" y="50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85" y="49"/>
                  </a:lnTo>
                  <a:lnTo>
                    <a:pt x="81" y="48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77" y="50"/>
                  </a:lnTo>
                  <a:lnTo>
                    <a:pt x="77" y="50"/>
                  </a:lnTo>
                  <a:lnTo>
                    <a:pt x="76" y="62"/>
                  </a:lnTo>
                  <a:lnTo>
                    <a:pt x="75" y="68"/>
                  </a:lnTo>
                  <a:lnTo>
                    <a:pt x="72" y="73"/>
                  </a:lnTo>
                  <a:lnTo>
                    <a:pt x="72" y="73"/>
                  </a:lnTo>
                  <a:lnTo>
                    <a:pt x="63" y="86"/>
                  </a:lnTo>
                  <a:lnTo>
                    <a:pt x="55" y="96"/>
                  </a:lnTo>
                  <a:lnTo>
                    <a:pt x="49" y="98"/>
                  </a:lnTo>
                  <a:lnTo>
                    <a:pt x="46" y="101"/>
                  </a:lnTo>
                  <a:lnTo>
                    <a:pt x="41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28" y="101"/>
                  </a:lnTo>
                  <a:lnTo>
                    <a:pt x="19" y="98"/>
                  </a:lnTo>
                  <a:lnTo>
                    <a:pt x="9" y="96"/>
                  </a:lnTo>
                  <a:lnTo>
                    <a:pt x="0" y="91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9" y="88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27" y="88"/>
                  </a:lnTo>
                  <a:lnTo>
                    <a:pt x="34" y="86"/>
                  </a:lnTo>
                  <a:lnTo>
                    <a:pt x="42" y="81"/>
                  </a:lnTo>
                  <a:lnTo>
                    <a:pt x="49" y="76"/>
                  </a:lnTo>
                  <a:lnTo>
                    <a:pt x="56" y="68"/>
                  </a:lnTo>
                  <a:lnTo>
                    <a:pt x="62" y="60"/>
                  </a:lnTo>
                  <a:lnTo>
                    <a:pt x="66" y="53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3" y="39"/>
                  </a:lnTo>
                  <a:lnTo>
                    <a:pt x="63" y="39"/>
                  </a:lnTo>
                  <a:lnTo>
                    <a:pt x="57" y="28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1" name="Freeform 63"/>
            <p:cNvSpPr>
              <a:spLocks/>
            </p:cNvSpPr>
            <p:nvPr userDrawn="1"/>
          </p:nvSpPr>
          <p:spPr bwMode="auto">
            <a:xfrm>
              <a:off x="4090" y="790"/>
              <a:ext cx="28" cy="76"/>
            </a:xfrm>
            <a:custGeom>
              <a:avLst/>
              <a:gdLst>
                <a:gd name="T0" fmla="*/ 13 w 57"/>
                <a:gd name="T1" fmla="*/ 132 h 151"/>
                <a:gd name="T2" fmla="*/ 13 w 57"/>
                <a:gd name="T3" fmla="*/ 132 h 151"/>
                <a:gd name="T4" fmla="*/ 20 w 57"/>
                <a:gd name="T5" fmla="*/ 131 h 151"/>
                <a:gd name="T6" fmla="*/ 29 w 57"/>
                <a:gd name="T7" fmla="*/ 129 h 151"/>
                <a:gd name="T8" fmla="*/ 29 w 57"/>
                <a:gd name="T9" fmla="*/ 129 h 151"/>
                <a:gd name="T10" fmla="*/ 33 w 57"/>
                <a:gd name="T11" fmla="*/ 125 h 151"/>
                <a:gd name="T12" fmla="*/ 35 w 57"/>
                <a:gd name="T13" fmla="*/ 122 h 151"/>
                <a:gd name="T14" fmla="*/ 37 w 57"/>
                <a:gd name="T15" fmla="*/ 117 h 151"/>
                <a:gd name="T16" fmla="*/ 37 w 57"/>
                <a:gd name="T17" fmla="*/ 112 h 151"/>
                <a:gd name="T18" fmla="*/ 37 w 57"/>
                <a:gd name="T19" fmla="*/ 112 h 151"/>
                <a:gd name="T20" fmla="*/ 35 w 57"/>
                <a:gd name="T21" fmla="*/ 76 h 151"/>
                <a:gd name="T22" fmla="*/ 33 w 57"/>
                <a:gd name="T23" fmla="*/ 37 h 151"/>
                <a:gd name="T24" fmla="*/ 33 w 57"/>
                <a:gd name="T25" fmla="*/ 37 h 151"/>
                <a:gd name="T26" fmla="*/ 31 w 57"/>
                <a:gd name="T27" fmla="*/ 18 h 151"/>
                <a:gd name="T28" fmla="*/ 31 w 57"/>
                <a:gd name="T29" fmla="*/ 18 h 151"/>
                <a:gd name="T30" fmla="*/ 33 w 57"/>
                <a:gd name="T31" fmla="*/ 13 h 151"/>
                <a:gd name="T32" fmla="*/ 35 w 57"/>
                <a:gd name="T33" fmla="*/ 9 h 151"/>
                <a:gd name="T34" fmla="*/ 35 w 57"/>
                <a:gd name="T35" fmla="*/ 9 h 151"/>
                <a:gd name="T36" fmla="*/ 44 w 57"/>
                <a:gd name="T37" fmla="*/ 0 h 151"/>
                <a:gd name="T38" fmla="*/ 45 w 57"/>
                <a:gd name="T39" fmla="*/ 2 h 151"/>
                <a:gd name="T40" fmla="*/ 45 w 57"/>
                <a:gd name="T41" fmla="*/ 2 h 151"/>
                <a:gd name="T42" fmla="*/ 45 w 57"/>
                <a:gd name="T43" fmla="*/ 9 h 151"/>
                <a:gd name="T44" fmla="*/ 48 w 57"/>
                <a:gd name="T45" fmla="*/ 17 h 151"/>
                <a:gd name="T46" fmla="*/ 52 w 57"/>
                <a:gd name="T47" fmla="*/ 26 h 151"/>
                <a:gd name="T48" fmla="*/ 57 w 57"/>
                <a:gd name="T49" fmla="*/ 34 h 151"/>
                <a:gd name="T50" fmla="*/ 57 w 57"/>
                <a:gd name="T51" fmla="*/ 34 h 151"/>
                <a:gd name="T52" fmla="*/ 48 w 57"/>
                <a:gd name="T53" fmla="*/ 42 h 151"/>
                <a:gd name="T54" fmla="*/ 48 w 57"/>
                <a:gd name="T55" fmla="*/ 42 h 151"/>
                <a:gd name="T56" fmla="*/ 49 w 57"/>
                <a:gd name="T57" fmla="*/ 68 h 151"/>
                <a:gd name="T58" fmla="*/ 49 w 57"/>
                <a:gd name="T59" fmla="*/ 92 h 151"/>
                <a:gd name="T60" fmla="*/ 49 w 57"/>
                <a:gd name="T61" fmla="*/ 92 h 151"/>
                <a:gd name="T62" fmla="*/ 49 w 57"/>
                <a:gd name="T63" fmla="*/ 104 h 151"/>
                <a:gd name="T64" fmla="*/ 48 w 57"/>
                <a:gd name="T65" fmla="*/ 114 h 151"/>
                <a:gd name="T66" fmla="*/ 47 w 57"/>
                <a:gd name="T67" fmla="*/ 122 h 151"/>
                <a:gd name="T68" fmla="*/ 44 w 57"/>
                <a:gd name="T69" fmla="*/ 130 h 151"/>
                <a:gd name="T70" fmla="*/ 44 w 57"/>
                <a:gd name="T71" fmla="*/ 130 h 151"/>
                <a:gd name="T72" fmla="*/ 42 w 57"/>
                <a:gd name="T73" fmla="*/ 135 h 151"/>
                <a:gd name="T74" fmla="*/ 38 w 57"/>
                <a:gd name="T75" fmla="*/ 140 h 151"/>
                <a:gd name="T76" fmla="*/ 35 w 57"/>
                <a:gd name="T77" fmla="*/ 144 h 151"/>
                <a:gd name="T78" fmla="*/ 30 w 57"/>
                <a:gd name="T79" fmla="*/ 146 h 151"/>
                <a:gd name="T80" fmla="*/ 30 w 57"/>
                <a:gd name="T81" fmla="*/ 146 h 151"/>
                <a:gd name="T82" fmla="*/ 21 w 57"/>
                <a:gd name="T83" fmla="*/ 150 h 151"/>
                <a:gd name="T84" fmla="*/ 11 w 57"/>
                <a:gd name="T85" fmla="*/ 151 h 151"/>
                <a:gd name="T86" fmla="*/ 10 w 57"/>
                <a:gd name="T87" fmla="*/ 151 h 151"/>
                <a:gd name="T88" fmla="*/ 10 w 57"/>
                <a:gd name="T89" fmla="*/ 151 h 151"/>
                <a:gd name="T90" fmla="*/ 5 w 57"/>
                <a:gd name="T91" fmla="*/ 150 h 151"/>
                <a:gd name="T92" fmla="*/ 1 w 57"/>
                <a:gd name="T93" fmla="*/ 148 h 151"/>
                <a:gd name="T94" fmla="*/ 0 w 57"/>
                <a:gd name="T95" fmla="*/ 144 h 151"/>
                <a:gd name="T96" fmla="*/ 0 w 57"/>
                <a:gd name="T97" fmla="*/ 141 h 151"/>
                <a:gd name="T98" fmla="*/ 0 w 57"/>
                <a:gd name="T99" fmla="*/ 141 h 151"/>
                <a:gd name="T100" fmla="*/ 0 w 57"/>
                <a:gd name="T101" fmla="*/ 139 h 151"/>
                <a:gd name="T102" fmla="*/ 1 w 57"/>
                <a:gd name="T103" fmla="*/ 135 h 151"/>
                <a:gd name="T104" fmla="*/ 5 w 57"/>
                <a:gd name="T105" fmla="*/ 132 h 151"/>
                <a:gd name="T106" fmla="*/ 10 w 57"/>
                <a:gd name="T107" fmla="*/ 132 h 151"/>
                <a:gd name="T108" fmla="*/ 13 w 57"/>
                <a:gd name="T10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151">
                  <a:moveTo>
                    <a:pt x="13" y="132"/>
                  </a:moveTo>
                  <a:lnTo>
                    <a:pt x="13" y="132"/>
                  </a:lnTo>
                  <a:lnTo>
                    <a:pt x="20" y="131"/>
                  </a:lnTo>
                  <a:lnTo>
                    <a:pt x="29" y="129"/>
                  </a:lnTo>
                  <a:lnTo>
                    <a:pt x="29" y="129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7" y="117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5" y="76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3" y="13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9"/>
                  </a:lnTo>
                  <a:lnTo>
                    <a:pt x="48" y="17"/>
                  </a:lnTo>
                  <a:lnTo>
                    <a:pt x="52" y="26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68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104"/>
                  </a:lnTo>
                  <a:lnTo>
                    <a:pt x="48" y="114"/>
                  </a:lnTo>
                  <a:lnTo>
                    <a:pt x="47" y="122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42" y="135"/>
                  </a:lnTo>
                  <a:lnTo>
                    <a:pt x="38" y="140"/>
                  </a:lnTo>
                  <a:lnTo>
                    <a:pt x="35" y="144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1" y="150"/>
                  </a:lnTo>
                  <a:lnTo>
                    <a:pt x="11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1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3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2" name="Freeform 64"/>
            <p:cNvSpPr>
              <a:spLocks/>
            </p:cNvSpPr>
            <p:nvPr userDrawn="1"/>
          </p:nvSpPr>
          <p:spPr bwMode="auto">
            <a:xfrm>
              <a:off x="4129" y="791"/>
              <a:ext cx="10" cy="76"/>
            </a:xfrm>
            <a:custGeom>
              <a:avLst/>
              <a:gdLst>
                <a:gd name="T0" fmla="*/ 4 w 20"/>
                <a:gd name="T1" fmla="*/ 151 h 151"/>
                <a:gd name="T2" fmla="*/ 4 w 20"/>
                <a:gd name="T3" fmla="*/ 151 h 151"/>
                <a:gd name="T4" fmla="*/ 5 w 20"/>
                <a:gd name="T5" fmla="*/ 136 h 151"/>
                <a:gd name="T6" fmla="*/ 5 w 20"/>
                <a:gd name="T7" fmla="*/ 121 h 151"/>
                <a:gd name="T8" fmla="*/ 5 w 20"/>
                <a:gd name="T9" fmla="*/ 107 h 151"/>
                <a:gd name="T10" fmla="*/ 5 w 20"/>
                <a:gd name="T11" fmla="*/ 107 h 151"/>
                <a:gd name="T12" fmla="*/ 5 w 20"/>
                <a:gd name="T13" fmla="*/ 85 h 151"/>
                <a:gd name="T14" fmla="*/ 4 w 20"/>
                <a:gd name="T15" fmla="*/ 60 h 151"/>
                <a:gd name="T16" fmla="*/ 0 w 20"/>
                <a:gd name="T17" fmla="*/ 16 h 151"/>
                <a:gd name="T18" fmla="*/ 0 w 20"/>
                <a:gd name="T19" fmla="*/ 16 h 151"/>
                <a:gd name="T20" fmla="*/ 8 w 20"/>
                <a:gd name="T21" fmla="*/ 7 h 151"/>
                <a:gd name="T22" fmla="*/ 15 w 20"/>
                <a:gd name="T23" fmla="*/ 0 h 151"/>
                <a:gd name="T24" fmla="*/ 16 w 20"/>
                <a:gd name="T25" fmla="*/ 1 h 151"/>
                <a:gd name="T26" fmla="*/ 16 w 20"/>
                <a:gd name="T27" fmla="*/ 1 h 151"/>
                <a:gd name="T28" fmla="*/ 18 w 20"/>
                <a:gd name="T29" fmla="*/ 25 h 151"/>
                <a:gd name="T30" fmla="*/ 19 w 20"/>
                <a:gd name="T31" fmla="*/ 51 h 151"/>
                <a:gd name="T32" fmla="*/ 20 w 20"/>
                <a:gd name="T33" fmla="*/ 104 h 151"/>
                <a:gd name="T34" fmla="*/ 20 w 20"/>
                <a:gd name="T35" fmla="*/ 104 h 151"/>
                <a:gd name="T36" fmla="*/ 19 w 20"/>
                <a:gd name="T37" fmla="*/ 128 h 151"/>
                <a:gd name="T38" fmla="*/ 19 w 20"/>
                <a:gd name="T39" fmla="*/ 128 h 151"/>
                <a:gd name="T40" fmla="*/ 18 w 20"/>
                <a:gd name="T41" fmla="*/ 133 h 151"/>
                <a:gd name="T42" fmla="*/ 15 w 20"/>
                <a:gd name="T43" fmla="*/ 140 h 151"/>
                <a:gd name="T44" fmla="*/ 11 w 20"/>
                <a:gd name="T45" fmla="*/ 145 h 151"/>
                <a:gd name="T46" fmla="*/ 6 w 20"/>
                <a:gd name="T47" fmla="*/ 151 h 151"/>
                <a:gd name="T48" fmla="*/ 4 w 20"/>
                <a:gd name="T4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51">
                  <a:moveTo>
                    <a:pt x="4" y="151"/>
                  </a:moveTo>
                  <a:lnTo>
                    <a:pt x="4" y="151"/>
                  </a:lnTo>
                  <a:lnTo>
                    <a:pt x="5" y="136"/>
                  </a:lnTo>
                  <a:lnTo>
                    <a:pt x="5" y="121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85"/>
                  </a:lnTo>
                  <a:lnTo>
                    <a:pt x="4" y="6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7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8" y="25"/>
                  </a:lnTo>
                  <a:lnTo>
                    <a:pt x="19" y="51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8" y="133"/>
                  </a:lnTo>
                  <a:lnTo>
                    <a:pt x="15" y="140"/>
                  </a:lnTo>
                  <a:lnTo>
                    <a:pt x="11" y="145"/>
                  </a:lnTo>
                  <a:lnTo>
                    <a:pt x="6" y="151"/>
                  </a:lnTo>
                  <a:lnTo>
                    <a:pt x="4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3" name="Freeform 65"/>
            <p:cNvSpPr>
              <a:spLocks noEditPoints="1"/>
            </p:cNvSpPr>
            <p:nvPr userDrawn="1"/>
          </p:nvSpPr>
          <p:spPr bwMode="auto">
            <a:xfrm>
              <a:off x="4196" y="829"/>
              <a:ext cx="57" cy="84"/>
            </a:xfrm>
            <a:custGeom>
              <a:avLst/>
              <a:gdLst>
                <a:gd name="T0" fmla="*/ 48 w 112"/>
                <a:gd name="T1" fmla="*/ 0 h 169"/>
                <a:gd name="T2" fmla="*/ 70 w 112"/>
                <a:gd name="T3" fmla="*/ 22 h 169"/>
                <a:gd name="T4" fmla="*/ 79 w 112"/>
                <a:gd name="T5" fmla="*/ 33 h 169"/>
                <a:gd name="T6" fmla="*/ 88 w 112"/>
                <a:gd name="T7" fmla="*/ 44 h 169"/>
                <a:gd name="T8" fmla="*/ 97 w 112"/>
                <a:gd name="T9" fmla="*/ 52 h 169"/>
                <a:gd name="T10" fmla="*/ 109 w 112"/>
                <a:gd name="T11" fmla="*/ 54 h 169"/>
                <a:gd name="T12" fmla="*/ 112 w 112"/>
                <a:gd name="T13" fmla="*/ 73 h 169"/>
                <a:gd name="T14" fmla="*/ 109 w 112"/>
                <a:gd name="T15" fmla="*/ 73 h 169"/>
                <a:gd name="T16" fmla="*/ 94 w 112"/>
                <a:gd name="T17" fmla="*/ 70 h 169"/>
                <a:gd name="T18" fmla="*/ 84 w 112"/>
                <a:gd name="T19" fmla="*/ 60 h 169"/>
                <a:gd name="T20" fmla="*/ 83 w 112"/>
                <a:gd name="T21" fmla="*/ 60 h 169"/>
                <a:gd name="T22" fmla="*/ 77 w 112"/>
                <a:gd name="T23" fmla="*/ 75 h 169"/>
                <a:gd name="T24" fmla="*/ 68 w 112"/>
                <a:gd name="T25" fmla="*/ 81 h 169"/>
                <a:gd name="T26" fmla="*/ 64 w 112"/>
                <a:gd name="T27" fmla="*/ 82 h 169"/>
                <a:gd name="T28" fmla="*/ 50 w 112"/>
                <a:gd name="T29" fmla="*/ 78 h 169"/>
                <a:gd name="T30" fmla="*/ 39 w 112"/>
                <a:gd name="T31" fmla="*/ 68 h 169"/>
                <a:gd name="T32" fmla="*/ 30 w 112"/>
                <a:gd name="T33" fmla="*/ 54 h 169"/>
                <a:gd name="T34" fmla="*/ 28 w 112"/>
                <a:gd name="T35" fmla="*/ 37 h 169"/>
                <a:gd name="T36" fmla="*/ 20 w 112"/>
                <a:gd name="T37" fmla="*/ 43 h 169"/>
                <a:gd name="T38" fmla="*/ 11 w 112"/>
                <a:gd name="T39" fmla="*/ 54 h 169"/>
                <a:gd name="T40" fmla="*/ 10 w 112"/>
                <a:gd name="T41" fmla="*/ 60 h 169"/>
                <a:gd name="T42" fmla="*/ 18 w 112"/>
                <a:gd name="T43" fmla="*/ 91 h 169"/>
                <a:gd name="T44" fmla="*/ 29 w 112"/>
                <a:gd name="T45" fmla="*/ 125 h 169"/>
                <a:gd name="T46" fmla="*/ 33 w 112"/>
                <a:gd name="T47" fmla="*/ 148 h 169"/>
                <a:gd name="T48" fmla="*/ 33 w 112"/>
                <a:gd name="T49" fmla="*/ 158 h 169"/>
                <a:gd name="T50" fmla="*/ 29 w 112"/>
                <a:gd name="T51" fmla="*/ 169 h 169"/>
                <a:gd name="T52" fmla="*/ 21 w 112"/>
                <a:gd name="T53" fmla="*/ 144 h 169"/>
                <a:gd name="T54" fmla="*/ 13 w 112"/>
                <a:gd name="T55" fmla="*/ 117 h 169"/>
                <a:gd name="T56" fmla="*/ 1 w 112"/>
                <a:gd name="T57" fmla="*/ 80 h 169"/>
                <a:gd name="T58" fmla="*/ 0 w 112"/>
                <a:gd name="T59" fmla="*/ 70 h 169"/>
                <a:gd name="T60" fmla="*/ 3 w 112"/>
                <a:gd name="T61" fmla="*/ 52 h 169"/>
                <a:gd name="T62" fmla="*/ 5 w 112"/>
                <a:gd name="T63" fmla="*/ 44 h 169"/>
                <a:gd name="T64" fmla="*/ 13 w 112"/>
                <a:gd name="T65" fmla="*/ 32 h 169"/>
                <a:gd name="T66" fmla="*/ 18 w 112"/>
                <a:gd name="T67" fmla="*/ 27 h 169"/>
                <a:gd name="T68" fmla="*/ 47 w 112"/>
                <a:gd name="T69" fmla="*/ 0 h 169"/>
                <a:gd name="T70" fmla="*/ 36 w 112"/>
                <a:gd name="T71" fmla="*/ 31 h 169"/>
                <a:gd name="T72" fmla="*/ 38 w 112"/>
                <a:gd name="T73" fmla="*/ 38 h 169"/>
                <a:gd name="T74" fmla="*/ 44 w 112"/>
                <a:gd name="T75" fmla="*/ 49 h 169"/>
                <a:gd name="T76" fmla="*/ 48 w 112"/>
                <a:gd name="T77" fmla="*/ 54 h 169"/>
                <a:gd name="T78" fmla="*/ 55 w 112"/>
                <a:gd name="T79" fmla="*/ 60 h 169"/>
                <a:gd name="T80" fmla="*/ 67 w 112"/>
                <a:gd name="T81" fmla="*/ 62 h 169"/>
                <a:gd name="T82" fmla="*/ 69 w 112"/>
                <a:gd name="T83" fmla="*/ 62 h 169"/>
                <a:gd name="T84" fmla="*/ 74 w 112"/>
                <a:gd name="T85" fmla="*/ 58 h 169"/>
                <a:gd name="T86" fmla="*/ 76 w 112"/>
                <a:gd name="T87" fmla="*/ 57 h 169"/>
                <a:gd name="T88" fmla="*/ 70 w 112"/>
                <a:gd name="T89" fmla="*/ 46 h 169"/>
                <a:gd name="T90" fmla="*/ 60 w 112"/>
                <a:gd name="T91" fmla="*/ 33 h 169"/>
                <a:gd name="T92" fmla="*/ 45 w 112"/>
                <a:gd name="T93" fmla="*/ 21 h 169"/>
                <a:gd name="T94" fmla="*/ 40 w 112"/>
                <a:gd name="T95" fmla="*/ 26 h 169"/>
                <a:gd name="T96" fmla="*/ 36 w 112"/>
                <a:gd name="T97" fmla="*/ 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69">
                  <a:moveTo>
                    <a:pt x="48" y="0"/>
                  </a:moveTo>
                  <a:lnTo>
                    <a:pt x="48" y="0"/>
                  </a:lnTo>
                  <a:lnTo>
                    <a:pt x="59" y="10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9" y="33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7" y="52"/>
                  </a:lnTo>
                  <a:lnTo>
                    <a:pt x="103" y="53"/>
                  </a:lnTo>
                  <a:lnTo>
                    <a:pt x="109" y="54"/>
                  </a:lnTo>
                  <a:lnTo>
                    <a:pt x="112" y="54"/>
                  </a:lnTo>
                  <a:lnTo>
                    <a:pt x="112" y="73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01" y="72"/>
                  </a:lnTo>
                  <a:lnTo>
                    <a:pt x="94" y="70"/>
                  </a:lnTo>
                  <a:lnTo>
                    <a:pt x="89" y="66"/>
                  </a:lnTo>
                  <a:lnTo>
                    <a:pt x="84" y="60"/>
                  </a:lnTo>
                  <a:lnTo>
                    <a:pt x="83" y="60"/>
                  </a:lnTo>
                  <a:lnTo>
                    <a:pt x="83" y="60"/>
                  </a:lnTo>
                  <a:lnTo>
                    <a:pt x="82" y="67"/>
                  </a:lnTo>
                  <a:lnTo>
                    <a:pt x="77" y="75"/>
                  </a:lnTo>
                  <a:lnTo>
                    <a:pt x="72" y="80"/>
                  </a:lnTo>
                  <a:lnTo>
                    <a:pt x="68" y="81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58" y="81"/>
                  </a:lnTo>
                  <a:lnTo>
                    <a:pt x="50" y="78"/>
                  </a:lnTo>
                  <a:lnTo>
                    <a:pt x="44" y="73"/>
                  </a:lnTo>
                  <a:lnTo>
                    <a:pt x="39" y="68"/>
                  </a:lnTo>
                  <a:lnTo>
                    <a:pt x="34" y="62"/>
                  </a:lnTo>
                  <a:lnTo>
                    <a:pt x="30" y="54"/>
                  </a:lnTo>
                  <a:lnTo>
                    <a:pt x="29" y="4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0" y="43"/>
                  </a:lnTo>
                  <a:lnTo>
                    <a:pt x="15" y="49"/>
                  </a:lnTo>
                  <a:lnTo>
                    <a:pt x="11" y="54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3" y="72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29" y="125"/>
                  </a:lnTo>
                  <a:lnTo>
                    <a:pt x="31" y="139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3" y="158"/>
                  </a:lnTo>
                  <a:lnTo>
                    <a:pt x="30" y="169"/>
                  </a:lnTo>
                  <a:lnTo>
                    <a:pt x="29" y="169"/>
                  </a:lnTo>
                  <a:lnTo>
                    <a:pt x="29" y="169"/>
                  </a:lnTo>
                  <a:lnTo>
                    <a:pt x="21" y="144"/>
                  </a:lnTo>
                  <a:lnTo>
                    <a:pt x="13" y="117"/>
                  </a:lnTo>
                  <a:lnTo>
                    <a:pt x="13" y="117"/>
                  </a:lnTo>
                  <a:lnTo>
                    <a:pt x="4" y="91"/>
                  </a:lnTo>
                  <a:lnTo>
                    <a:pt x="1" y="8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1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5" y="44"/>
                  </a:lnTo>
                  <a:lnTo>
                    <a:pt x="9" y="38"/>
                  </a:lnTo>
                  <a:lnTo>
                    <a:pt x="13" y="32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3" y="13"/>
                  </a:lnTo>
                  <a:lnTo>
                    <a:pt x="47" y="0"/>
                  </a:lnTo>
                  <a:lnTo>
                    <a:pt x="48" y="0"/>
                  </a:lnTo>
                  <a:close/>
                  <a:moveTo>
                    <a:pt x="36" y="31"/>
                  </a:moveTo>
                  <a:lnTo>
                    <a:pt x="36" y="31"/>
                  </a:lnTo>
                  <a:lnTo>
                    <a:pt x="38" y="38"/>
                  </a:lnTo>
                  <a:lnTo>
                    <a:pt x="40" y="44"/>
                  </a:lnTo>
                  <a:lnTo>
                    <a:pt x="44" y="49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52" y="57"/>
                  </a:lnTo>
                  <a:lnTo>
                    <a:pt x="55" y="60"/>
                  </a:lnTo>
                  <a:lnTo>
                    <a:pt x="60" y="61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9" y="62"/>
                  </a:lnTo>
                  <a:lnTo>
                    <a:pt x="73" y="61"/>
                  </a:lnTo>
                  <a:lnTo>
                    <a:pt x="74" y="58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4" y="52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0" y="33"/>
                  </a:lnTo>
                  <a:lnTo>
                    <a:pt x="54" y="27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6" y="3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4" name="Freeform 66"/>
            <p:cNvSpPr>
              <a:spLocks/>
            </p:cNvSpPr>
            <p:nvPr userDrawn="1"/>
          </p:nvSpPr>
          <p:spPr bwMode="auto">
            <a:xfrm>
              <a:off x="4247" y="790"/>
              <a:ext cx="37" cy="76"/>
            </a:xfrm>
            <a:custGeom>
              <a:avLst/>
              <a:gdLst>
                <a:gd name="T0" fmla="*/ 13 w 73"/>
                <a:gd name="T1" fmla="*/ 132 h 151"/>
                <a:gd name="T2" fmla="*/ 13 w 73"/>
                <a:gd name="T3" fmla="*/ 132 h 151"/>
                <a:gd name="T4" fmla="*/ 21 w 73"/>
                <a:gd name="T5" fmla="*/ 131 h 151"/>
                <a:gd name="T6" fmla="*/ 30 w 73"/>
                <a:gd name="T7" fmla="*/ 127 h 151"/>
                <a:gd name="T8" fmla="*/ 30 w 73"/>
                <a:gd name="T9" fmla="*/ 127 h 151"/>
                <a:gd name="T10" fmla="*/ 33 w 73"/>
                <a:gd name="T11" fmla="*/ 125 h 151"/>
                <a:gd name="T12" fmla="*/ 35 w 73"/>
                <a:gd name="T13" fmla="*/ 122 h 151"/>
                <a:gd name="T14" fmla="*/ 36 w 73"/>
                <a:gd name="T15" fmla="*/ 117 h 151"/>
                <a:gd name="T16" fmla="*/ 36 w 73"/>
                <a:gd name="T17" fmla="*/ 110 h 151"/>
                <a:gd name="T18" fmla="*/ 36 w 73"/>
                <a:gd name="T19" fmla="*/ 110 h 151"/>
                <a:gd name="T20" fmla="*/ 35 w 73"/>
                <a:gd name="T21" fmla="*/ 67 h 151"/>
                <a:gd name="T22" fmla="*/ 33 w 73"/>
                <a:gd name="T23" fmla="*/ 21 h 151"/>
                <a:gd name="T24" fmla="*/ 33 w 73"/>
                <a:gd name="T25" fmla="*/ 13 h 151"/>
                <a:gd name="T26" fmla="*/ 45 w 73"/>
                <a:gd name="T27" fmla="*/ 0 h 151"/>
                <a:gd name="T28" fmla="*/ 47 w 73"/>
                <a:gd name="T29" fmla="*/ 0 h 151"/>
                <a:gd name="T30" fmla="*/ 47 w 73"/>
                <a:gd name="T31" fmla="*/ 0 h 151"/>
                <a:gd name="T32" fmla="*/ 48 w 73"/>
                <a:gd name="T33" fmla="*/ 27 h 151"/>
                <a:gd name="T34" fmla="*/ 49 w 73"/>
                <a:gd name="T35" fmla="*/ 54 h 151"/>
                <a:gd name="T36" fmla="*/ 49 w 73"/>
                <a:gd name="T37" fmla="*/ 115 h 151"/>
                <a:gd name="T38" fmla="*/ 49 w 73"/>
                <a:gd name="T39" fmla="*/ 115 h 151"/>
                <a:gd name="T40" fmla="*/ 50 w 73"/>
                <a:gd name="T41" fmla="*/ 121 h 151"/>
                <a:gd name="T42" fmla="*/ 54 w 73"/>
                <a:gd name="T43" fmla="*/ 126 h 151"/>
                <a:gd name="T44" fmla="*/ 57 w 73"/>
                <a:gd name="T45" fmla="*/ 129 h 151"/>
                <a:gd name="T46" fmla="*/ 60 w 73"/>
                <a:gd name="T47" fmla="*/ 130 h 151"/>
                <a:gd name="T48" fmla="*/ 65 w 73"/>
                <a:gd name="T49" fmla="*/ 131 h 151"/>
                <a:gd name="T50" fmla="*/ 70 w 73"/>
                <a:gd name="T51" fmla="*/ 132 h 151"/>
                <a:gd name="T52" fmla="*/ 73 w 73"/>
                <a:gd name="T53" fmla="*/ 132 h 151"/>
                <a:gd name="T54" fmla="*/ 73 w 73"/>
                <a:gd name="T55" fmla="*/ 151 h 151"/>
                <a:gd name="T56" fmla="*/ 69 w 73"/>
                <a:gd name="T57" fmla="*/ 151 h 151"/>
                <a:gd name="T58" fmla="*/ 69 w 73"/>
                <a:gd name="T59" fmla="*/ 151 h 151"/>
                <a:gd name="T60" fmla="*/ 60 w 73"/>
                <a:gd name="T61" fmla="*/ 150 h 151"/>
                <a:gd name="T62" fmla="*/ 52 w 73"/>
                <a:gd name="T63" fmla="*/ 148 h 151"/>
                <a:gd name="T64" fmla="*/ 45 w 73"/>
                <a:gd name="T65" fmla="*/ 143 h 151"/>
                <a:gd name="T66" fmla="*/ 41 w 73"/>
                <a:gd name="T67" fmla="*/ 135 h 151"/>
                <a:gd name="T68" fmla="*/ 40 w 73"/>
                <a:gd name="T69" fmla="*/ 135 h 151"/>
                <a:gd name="T70" fmla="*/ 40 w 73"/>
                <a:gd name="T71" fmla="*/ 135 h 151"/>
                <a:gd name="T72" fmla="*/ 36 w 73"/>
                <a:gd name="T73" fmla="*/ 141 h 151"/>
                <a:gd name="T74" fmla="*/ 30 w 73"/>
                <a:gd name="T75" fmla="*/ 146 h 151"/>
                <a:gd name="T76" fmla="*/ 23 w 73"/>
                <a:gd name="T77" fmla="*/ 150 h 151"/>
                <a:gd name="T78" fmla="*/ 13 w 73"/>
                <a:gd name="T79" fmla="*/ 151 h 151"/>
                <a:gd name="T80" fmla="*/ 10 w 73"/>
                <a:gd name="T81" fmla="*/ 151 h 151"/>
                <a:gd name="T82" fmla="*/ 10 w 73"/>
                <a:gd name="T83" fmla="*/ 151 h 151"/>
                <a:gd name="T84" fmla="*/ 5 w 73"/>
                <a:gd name="T85" fmla="*/ 150 h 151"/>
                <a:gd name="T86" fmla="*/ 1 w 73"/>
                <a:gd name="T87" fmla="*/ 148 h 151"/>
                <a:gd name="T88" fmla="*/ 0 w 73"/>
                <a:gd name="T89" fmla="*/ 144 h 151"/>
                <a:gd name="T90" fmla="*/ 0 w 73"/>
                <a:gd name="T91" fmla="*/ 141 h 151"/>
                <a:gd name="T92" fmla="*/ 0 w 73"/>
                <a:gd name="T93" fmla="*/ 141 h 151"/>
                <a:gd name="T94" fmla="*/ 0 w 73"/>
                <a:gd name="T95" fmla="*/ 139 h 151"/>
                <a:gd name="T96" fmla="*/ 1 w 73"/>
                <a:gd name="T97" fmla="*/ 135 h 151"/>
                <a:gd name="T98" fmla="*/ 5 w 73"/>
                <a:gd name="T99" fmla="*/ 132 h 151"/>
                <a:gd name="T100" fmla="*/ 10 w 73"/>
                <a:gd name="T101" fmla="*/ 132 h 151"/>
                <a:gd name="T102" fmla="*/ 13 w 73"/>
                <a:gd name="T103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151">
                  <a:moveTo>
                    <a:pt x="13" y="132"/>
                  </a:moveTo>
                  <a:lnTo>
                    <a:pt x="13" y="132"/>
                  </a:lnTo>
                  <a:lnTo>
                    <a:pt x="21" y="131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6" y="117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5" y="67"/>
                  </a:lnTo>
                  <a:lnTo>
                    <a:pt x="33" y="21"/>
                  </a:lnTo>
                  <a:lnTo>
                    <a:pt x="33" y="13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27"/>
                  </a:lnTo>
                  <a:lnTo>
                    <a:pt x="49" y="5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21"/>
                  </a:lnTo>
                  <a:lnTo>
                    <a:pt x="54" y="126"/>
                  </a:lnTo>
                  <a:lnTo>
                    <a:pt x="57" y="129"/>
                  </a:lnTo>
                  <a:lnTo>
                    <a:pt x="60" y="130"/>
                  </a:lnTo>
                  <a:lnTo>
                    <a:pt x="65" y="131"/>
                  </a:lnTo>
                  <a:lnTo>
                    <a:pt x="70" y="132"/>
                  </a:lnTo>
                  <a:lnTo>
                    <a:pt x="73" y="132"/>
                  </a:lnTo>
                  <a:lnTo>
                    <a:pt x="73" y="151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0" y="150"/>
                  </a:lnTo>
                  <a:lnTo>
                    <a:pt x="52" y="148"/>
                  </a:lnTo>
                  <a:lnTo>
                    <a:pt x="45" y="143"/>
                  </a:lnTo>
                  <a:lnTo>
                    <a:pt x="41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36" y="141"/>
                  </a:lnTo>
                  <a:lnTo>
                    <a:pt x="30" y="146"/>
                  </a:lnTo>
                  <a:lnTo>
                    <a:pt x="23" y="150"/>
                  </a:lnTo>
                  <a:lnTo>
                    <a:pt x="13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1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3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5" name="Freeform 67"/>
            <p:cNvSpPr>
              <a:spLocks noEditPoints="1"/>
            </p:cNvSpPr>
            <p:nvPr userDrawn="1"/>
          </p:nvSpPr>
          <p:spPr bwMode="auto">
            <a:xfrm>
              <a:off x="4279" y="829"/>
              <a:ext cx="60" cy="37"/>
            </a:xfrm>
            <a:custGeom>
              <a:avLst/>
              <a:gdLst>
                <a:gd name="T0" fmla="*/ 16 w 119"/>
                <a:gd name="T1" fmla="*/ 55 h 74"/>
                <a:gd name="T2" fmla="*/ 34 w 119"/>
                <a:gd name="T3" fmla="*/ 54 h 74"/>
                <a:gd name="T4" fmla="*/ 54 w 119"/>
                <a:gd name="T5" fmla="*/ 48 h 74"/>
                <a:gd name="T6" fmla="*/ 54 w 119"/>
                <a:gd name="T7" fmla="*/ 47 h 74"/>
                <a:gd name="T8" fmla="*/ 34 w 119"/>
                <a:gd name="T9" fmla="*/ 28 h 74"/>
                <a:gd name="T10" fmla="*/ 28 w 119"/>
                <a:gd name="T11" fmla="*/ 24 h 74"/>
                <a:gd name="T12" fmla="*/ 19 w 119"/>
                <a:gd name="T13" fmla="*/ 23 h 74"/>
                <a:gd name="T14" fmla="*/ 24 w 119"/>
                <a:gd name="T15" fmla="*/ 5 h 74"/>
                <a:gd name="T16" fmla="*/ 29 w 119"/>
                <a:gd name="T17" fmla="*/ 5 h 74"/>
                <a:gd name="T18" fmla="*/ 58 w 119"/>
                <a:gd name="T19" fmla="*/ 0 h 74"/>
                <a:gd name="T20" fmla="*/ 68 w 119"/>
                <a:gd name="T21" fmla="*/ 0 h 74"/>
                <a:gd name="T22" fmla="*/ 92 w 119"/>
                <a:gd name="T23" fmla="*/ 1 h 74"/>
                <a:gd name="T24" fmla="*/ 111 w 119"/>
                <a:gd name="T25" fmla="*/ 8 h 74"/>
                <a:gd name="T26" fmla="*/ 79 w 119"/>
                <a:gd name="T27" fmla="*/ 47 h 74"/>
                <a:gd name="T28" fmla="*/ 79 w 119"/>
                <a:gd name="T29" fmla="*/ 47 h 74"/>
                <a:gd name="T30" fmla="*/ 96 w 119"/>
                <a:gd name="T31" fmla="*/ 53 h 74"/>
                <a:gd name="T32" fmla="*/ 113 w 119"/>
                <a:gd name="T33" fmla="*/ 55 h 74"/>
                <a:gd name="T34" fmla="*/ 119 w 119"/>
                <a:gd name="T35" fmla="*/ 74 h 74"/>
                <a:gd name="T36" fmla="*/ 114 w 119"/>
                <a:gd name="T37" fmla="*/ 74 h 74"/>
                <a:gd name="T38" fmla="*/ 89 w 119"/>
                <a:gd name="T39" fmla="*/ 69 h 74"/>
                <a:gd name="T40" fmla="*/ 65 w 119"/>
                <a:gd name="T41" fmla="*/ 57 h 74"/>
                <a:gd name="T42" fmla="*/ 65 w 119"/>
                <a:gd name="T43" fmla="*/ 57 h 74"/>
                <a:gd name="T44" fmla="*/ 40 w 119"/>
                <a:gd name="T45" fmla="*/ 71 h 74"/>
                <a:gd name="T46" fmla="*/ 14 w 119"/>
                <a:gd name="T47" fmla="*/ 74 h 74"/>
                <a:gd name="T48" fmla="*/ 10 w 119"/>
                <a:gd name="T49" fmla="*/ 74 h 74"/>
                <a:gd name="T50" fmla="*/ 1 w 119"/>
                <a:gd name="T51" fmla="*/ 71 h 74"/>
                <a:gd name="T52" fmla="*/ 0 w 119"/>
                <a:gd name="T53" fmla="*/ 64 h 74"/>
                <a:gd name="T54" fmla="*/ 0 w 119"/>
                <a:gd name="T55" fmla="*/ 62 h 74"/>
                <a:gd name="T56" fmla="*/ 5 w 119"/>
                <a:gd name="T57" fmla="*/ 55 h 74"/>
                <a:gd name="T58" fmla="*/ 16 w 119"/>
                <a:gd name="T59" fmla="*/ 55 h 74"/>
                <a:gd name="T60" fmla="*/ 69 w 119"/>
                <a:gd name="T61" fmla="*/ 40 h 74"/>
                <a:gd name="T62" fmla="*/ 96 w 119"/>
                <a:gd name="T63" fmla="*/ 19 h 74"/>
                <a:gd name="T64" fmla="*/ 96 w 119"/>
                <a:gd name="T65" fmla="*/ 19 h 74"/>
                <a:gd name="T66" fmla="*/ 69 w 119"/>
                <a:gd name="T67" fmla="*/ 15 h 74"/>
                <a:gd name="T68" fmla="*/ 55 w 119"/>
                <a:gd name="T69" fmla="*/ 15 h 74"/>
                <a:gd name="T70" fmla="*/ 41 w 119"/>
                <a:gd name="T71" fmla="*/ 18 h 74"/>
                <a:gd name="T72" fmla="*/ 50 w 119"/>
                <a:gd name="T73" fmla="*/ 27 h 74"/>
                <a:gd name="T74" fmla="*/ 59 w 119"/>
                <a:gd name="T75" fmla="*/ 34 h 74"/>
                <a:gd name="T76" fmla="*/ 69 w 119"/>
                <a:gd name="T77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9" h="74">
                  <a:moveTo>
                    <a:pt x="16" y="55"/>
                  </a:moveTo>
                  <a:lnTo>
                    <a:pt x="16" y="55"/>
                  </a:lnTo>
                  <a:lnTo>
                    <a:pt x="25" y="55"/>
                  </a:lnTo>
                  <a:lnTo>
                    <a:pt x="34" y="54"/>
                  </a:lnTo>
                  <a:lnTo>
                    <a:pt x="44" y="52"/>
                  </a:lnTo>
                  <a:lnTo>
                    <a:pt x="54" y="48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44" y="3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28" y="24"/>
                  </a:lnTo>
                  <a:lnTo>
                    <a:pt x="24" y="23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4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48" y="1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92" y="1"/>
                  </a:lnTo>
                  <a:lnTo>
                    <a:pt x="102" y="4"/>
                  </a:lnTo>
                  <a:lnTo>
                    <a:pt x="111" y="8"/>
                  </a:lnTo>
                  <a:lnTo>
                    <a:pt x="106" y="23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88" y="50"/>
                  </a:lnTo>
                  <a:lnTo>
                    <a:pt x="96" y="53"/>
                  </a:lnTo>
                  <a:lnTo>
                    <a:pt x="104" y="54"/>
                  </a:lnTo>
                  <a:lnTo>
                    <a:pt x="113" y="55"/>
                  </a:lnTo>
                  <a:lnTo>
                    <a:pt x="119" y="55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4" y="74"/>
                  </a:lnTo>
                  <a:lnTo>
                    <a:pt x="102" y="73"/>
                  </a:lnTo>
                  <a:lnTo>
                    <a:pt x="89" y="69"/>
                  </a:lnTo>
                  <a:lnTo>
                    <a:pt x="77" y="64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53" y="64"/>
                  </a:lnTo>
                  <a:lnTo>
                    <a:pt x="40" y="71"/>
                  </a:lnTo>
                  <a:lnTo>
                    <a:pt x="28" y="73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5" y="73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1" y="58"/>
                  </a:lnTo>
                  <a:lnTo>
                    <a:pt x="5" y="55"/>
                  </a:lnTo>
                  <a:lnTo>
                    <a:pt x="10" y="55"/>
                  </a:lnTo>
                  <a:lnTo>
                    <a:pt x="16" y="55"/>
                  </a:lnTo>
                  <a:close/>
                  <a:moveTo>
                    <a:pt x="69" y="40"/>
                  </a:moveTo>
                  <a:lnTo>
                    <a:pt x="69" y="40"/>
                  </a:lnTo>
                  <a:lnTo>
                    <a:pt x="82" y="32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83" y="16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55" y="15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9" y="34"/>
                  </a:lnTo>
                  <a:lnTo>
                    <a:pt x="68" y="40"/>
                  </a:lnTo>
                  <a:lnTo>
                    <a:pt x="69" y="4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6" name="Freeform 68"/>
            <p:cNvSpPr>
              <a:spLocks noEditPoints="1"/>
            </p:cNvSpPr>
            <p:nvPr userDrawn="1"/>
          </p:nvSpPr>
          <p:spPr bwMode="auto">
            <a:xfrm>
              <a:off x="4333" y="813"/>
              <a:ext cx="38" cy="53"/>
            </a:xfrm>
            <a:custGeom>
              <a:avLst/>
              <a:gdLst>
                <a:gd name="T0" fmla="*/ 14 w 77"/>
                <a:gd name="T1" fmla="*/ 86 h 105"/>
                <a:gd name="T2" fmla="*/ 30 w 77"/>
                <a:gd name="T3" fmla="*/ 83 h 105"/>
                <a:gd name="T4" fmla="*/ 38 w 77"/>
                <a:gd name="T5" fmla="*/ 76 h 105"/>
                <a:gd name="T6" fmla="*/ 43 w 77"/>
                <a:gd name="T7" fmla="*/ 58 h 105"/>
                <a:gd name="T8" fmla="*/ 54 w 77"/>
                <a:gd name="T9" fmla="*/ 51 h 105"/>
                <a:gd name="T10" fmla="*/ 52 w 77"/>
                <a:gd name="T11" fmla="*/ 61 h 105"/>
                <a:gd name="T12" fmla="*/ 52 w 77"/>
                <a:gd name="T13" fmla="*/ 68 h 105"/>
                <a:gd name="T14" fmla="*/ 54 w 77"/>
                <a:gd name="T15" fmla="*/ 78 h 105"/>
                <a:gd name="T16" fmla="*/ 56 w 77"/>
                <a:gd name="T17" fmla="*/ 80 h 105"/>
                <a:gd name="T18" fmla="*/ 64 w 77"/>
                <a:gd name="T19" fmla="*/ 85 h 105"/>
                <a:gd name="T20" fmla="*/ 74 w 77"/>
                <a:gd name="T21" fmla="*/ 86 h 105"/>
                <a:gd name="T22" fmla="*/ 77 w 77"/>
                <a:gd name="T23" fmla="*/ 105 h 105"/>
                <a:gd name="T24" fmla="*/ 73 w 77"/>
                <a:gd name="T25" fmla="*/ 105 h 105"/>
                <a:gd name="T26" fmla="*/ 56 w 77"/>
                <a:gd name="T27" fmla="*/ 102 h 105"/>
                <a:gd name="T28" fmla="*/ 45 w 77"/>
                <a:gd name="T29" fmla="*/ 94 h 105"/>
                <a:gd name="T30" fmla="*/ 43 w 77"/>
                <a:gd name="T31" fmla="*/ 90 h 105"/>
                <a:gd name="T32" fmla="*/ 38 w 77"/>
                <a:gd name="T33" fmla="*/ 97 h 105"/>
                <a:gd name="T34" fmla="*/ 23 w 77"/>
                <a:gd name="T35" fmla="*/ 104 h 105"/>
                <a:gd name="T36" fmla="*/ 11 w 77"/>
                <a:gd name="T37" fmla="*/ 105 h 105"/>
                <a:gd name="T38" fmla="*/ 6 w 77"/>
                <a:gd name="T39" fmla="*/ 104 h 105"/>
                <a:gd name="T40" fmla="*/ 1 w 77"/>
                <a:gd name="T41" fmla="*/ 98 h 105"/>
                <a:gd name="T42" fmla="*/ 0 w 77"/>
                <a:gd name="T43" fmla="*/ 95 h 105"/>
                <a:gd name="T44" fmla="*/ 3 w 77"/>
                <a:gd name="T45" fmla="*/ 89 h 105"/>
                <a:gd name="T46" fmla="*/ 11 w 77"/>
                <a:gd name="T47" fmla="*/ 86 h 105"/>
                <a:gd name="T48" fmla="*/ 30 w 77"/>
                <a:gd name="T49" fmla="*/ 31 h 105"/>
                <a:gd name="T50" fmla="*/ 13 w 77"/>
                <a:gd name="T51" fmla="*/ 16 h 105"/>
                <a:gd name="T52" fmla="*/ 25 w 77"/>
                <a:gd name="T53" fmla="*/ 2 h 105"/>
                <a:gd name="T54" fmla="*/ 33 w 77"/>
                <a:gd name="T55" fmla="*/ 8 h 105"/>
                <a:gd name="T56" fmla="*/ 42 w 77"/>
                <a:gd name="T57" fmla="*/ 17 h 105"/>
                <a:gd name="T58" fmla="*/ 30 w 77"/>
                <a:gd name="T59" fmla="*/ 31 h 105"/>
                <a:gd name="T60" fmla="*/ 58 w 77"/>
                <a:gd name="T61" fmla="*/ 29 h 105"/>
                <a:gd name="T62" fmla="*/ 42 w 77"/>
                <a:gd name="T63" fmla="*/ 14 h 105"/>
                <a:gd name="T64" fmla="*/ 53 w 77"/>
                <a:gd name="T65" fmla="*/ 0 h 105"/>
                <a:gd name="T66" fmla="*/ 62 w 77"/>
                <a:gd name="T67" fmla="*/ 7 h 105"/>
                <a:gd name="T68" fmla="*/ 69 w 77"/>
                <a:gd name="T69" fmla="*/ 16 h 105"/>
                <a:gd name="T70" fmla="*/ 58 w 77"/>
                <a:gd name="T71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105">
                  <a:moveTo>
                    <a:pt x="14" y="86"/>
                  </a:moveTo>
                  <a:lnTo>
                    <a:pt x="14" y="86"/>
                  </a:lnTo>
                  <a:lnTo>
                    <a:pt x="23" y="85"/>
                  </a:lnTo>
                  <a:lnTo>
                    <a:pt x="30" y="83"/>
                  </a:lnTo>
                  <a:lnTo>
                    <a:pt x="37" y="79"/>
                  </a:lnTo>
                  <a:lnTo>
                    <a:pt x="38" y="76"/>
                  </a:lnTo>
                  <a:lnTo>
                    <a:pt x="39" y="74"/>
                  </a:lnTo>
                  <a:lnTo>
                    <a:pt x="43" y="58"/>
                  </a:lnTo>
                  <a:lnTo>
                    <a:pt x="53" y="50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2" y="61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3" y="75"/>
                  </a:lnTo>
                  <a:lnTo>
                    <a:pt x="54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9" y="83"/>
                  </a:lnTo>
                  <a:lnTo>
                    <a:pt x="64" y="85"/>
                  </a:lnTo>
                  <a:lnTo>
                    <a:pt x="69" y="85"/>
                  </a:lnTo>
                  <a:lnTo>
                    <a:pt x="74" y="86"/>
                  </a:lnTo>
                  <a:lnTo>
                    <a:pt x="77" y="86"/>
                  </a:lnTo>
                  <a:lnTo>
                    <a:pt x="77" y="105"/>
                  </a:lnTo>
                  <a:lnTo>
                    <a:pt x="73" y="105"/>
                  </a:lnTo>
                  <a:lnTo>
                    <a:pt x="73" y="105"/>
                  </a:lnTo>
                  <a:lnTo>
                    <a:pt x="63" y="104"/>
                  </a:lnTo>
                  <a:lnTo>
                    <a:pt x="56" y="102"/>
                  </a:lnTo>
                  <a:lnTo>
                    <a:pt x="48" y="97"/>
                  </a:lnTo>
                  <a:lnTo>
                    <a:pt x="45" y="94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38" y="97"/>
                  </a:lnTo>
                  <a:lnTo>
                    <a:pt x="32" y="102"/>
                  </a:lnTo>
                  <a:lnTo>
                    <a:pt x="23" y="104"/>
                  </a:lnTo>
                  <a:lnTo>
                    <a:pt x="14" y="105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6" y="104"/>
                  </a:lnTo>
                  <a:lnTo>
                    <a:pt x="3" y="102"/>
                  </a:lnTo>
                  <a:lnTo>
                    <a:pt x="1" y="98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" y="93"/>
                  </a:lnTo>
                  <a:lnTo>
                    <a:pt x="3" y="89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14" y="86"/>
                  </a:lnTo>
                  <a:close/>
                  <a:moveTo>
                    <a:pt x="30" y="31"/>
                  </a:moveTo>
                  <a:lnTo>
                    <a:pt x="30" y="3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33" y="8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5" y="25"/>
                  </a:lnTo>
                  <a:lnTo>
                    <a:pt x="30" y="31"/>
                  </a:lnTo>
                  <a:lnTo>
                    <a:pt x="30" y="31"/>
                  </a:lnTo>
                  <a:close/>
                  <a:moveTo>
                    <a:pt x="58" y="29"/>
                  </a:moveTo>
                  <a:lnTo>
                    <a:pt x="58" y="29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62" y="7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64" y="22"/>
                  </a:lnTo>
                  <a:lnTo>
                    <a:pt x="58" y="2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7" name="Freeform 69"/>
            <p:cNvSpPr>
              <a:spLocks/>
            </p:cNvSpPr>
            <p:nvPr userDrawn="1"/>
          </p:nvSpPr>
          <p:spPr bwMode="auto">
            <a:xfrm>
              <a:off x="4366" y="790"/>
              <a:ext cx="37" cy="76"/>
            </a:xfrm>
            <a:custGeom>
              <a:avLst/>
              <a:gdLst>
                <a:gd name="T0" fmla="*/ 12 w 73"/>
                <a:gd name="T1" fmla="*/ 132 h 151"/>
                <a:gd name="T2" fmla="*/ 12 w 73"/>
                <a:gd name="T3" fmla="*/ 132 h 151"/>
                <a:gd name="T4" fmla="*/ 21 w 73"/>
                <a:gd name="T5" fmla="*/ 131 h 151"/>
                <a:gd name="T6" fmla="*/ 30 w 73"/>
                <a:gd name="T7" fmla="*/ 127 h 151"/>
                <a:gd name="T8" fmla="*/ 30 w 73"/>
                <a:gd name="T9" fmla="*/ 127 h 151"/>
                <a:gd name="T10" fmla="*/ 33 w 73"/>
                <a:gd name="T11" fmla="*/ 125 h 151"/>
                <a:gd name="T12" fmla="*/ 35 w 73"/>
                <a:gd name="T13" fmla="*/ 122 h 151"/>
                <a:gd name="T14" fmla="*/ 36 w 73"/>
                <a:gd name="T15" fmla="*/ 117 h 151"/>
                <a:gd name="T16" fmla="*/ 36 w 73"/>
                <a:gd name="T17" fmla="*/ 110 h 151"/>
                <a:gd name="T18" fmla="*/ 36 w 73"/>
                <a:gd name="T19" fmla="*/ 110 h 151"/>
                <a:gd name="T20" fmla="*/ 35 w 73"/>
                <a:gd name="T21" fmla="*/ 67 h 151"/>
                <a:gd name="T22" fmla="*/ 33 w 73"/>
                <a:gd name="T23" fmla="*/ 21 h 151"/>
                <a:gd name="T24" fmla="*/ 33 w 73"/>
                <a:gd name="T25" fmla="*/ 13 h 151"/>
                <a:gd name="T26" fmla="*/ 45 w 73"/>
                <a:gd name="T27" fmla="*/ 0 h 151"/>
                <a:gd name="T28" fmla="*/ 46 w 73"/>
                <a:gd name="T29" fmla="*/ 0 h 151"/>
                <a:gd name="T30" fmla="*/ 46 w 73"/>
                <a:gd name="T31" fmla="*/ 0 h 151"/>
                <a:gd name="T32" fmla="*/ 48 w 73"/>
                <a:gd name="T33" fmla="*/ 27 h 151"/>
                <a:gd name="T34" fmla="*/ 49 w 73"/>
                <a:gd name="T35" fmla="*/ 54 h 151"/>
                <a:gd name="T36" fmla="*/ 49 w 73"/>
                <a:gd name="T37" fmla="*/ 115 h 151"/>
                <a:gd name="T38" fmla="*/ 49 w 73"/>
                <a:gd name="T39" fmla="*/ 115 h 151"/>
                <a:gd name="T40" fmla="*/ 50 w 73"/>
                <a:gd name="T41" fmla="*/ 121 h 151"/>
                <a:gd name="T42" fmla="*/ 54 w 73"/>
                <a:gd name="T43" fmla="*/ 126 h 151"/>
                <a:gd name="T44" fmla="*/ 56 w 73"/>
                <a:gd name="T45" fmla="*/ 129 h 151"/>
                <a:gd name="T46" fmla="*/ 60 w 73"/>
                <a:gd name="T47" fmla="*/ 130 h 151"/>
                <a:gd name="T48" fmla="*/ 65 w 73"/>
                <a:gd name="T49" fmla="*/ 131 h 151"/>
                <a:gd name="T50" fmla="*/ 70 w 73"/>
                <a:gd name="T51" fmla="*/ 132 h 151"/>
                <a:gd name="T52" fmla="*/ 73 w 73"/>
                <a:gd name="T53" fmla="*/ 132 h 151"/>
                <a:gd name="T54" fmla="*/ 73 w 73"/>
                <a:gd name="T55" fmla="*/ 151 h 151"/>
                <a:gd name="T56" fmla="*/ 69 w 73"/>
                <a:gd name="T57" fmla="*/ 151 h 151"/>
                <a:gd name="T58" fmla="*/ 69 w 73"/>
                <a:gd name="T59" fmla="*/ 151 h 151"/>
                <a:gd name="T60" fmla="*/ 60 w 73"/>
                <a:gd name="T61" fmla="*/ 150 h 151"/>
                <a:gd name="T62" fmla="*/ 51 w 73"/>
                <a:gd name="T63" fmla="*/ 148 h 151"/>
                <a:gd name="T64" fmla="*/ 45 w 73"/>
                <a:gd name="T65" fmla="*/ 143 h 151"/>
                <a:gd name="T66" fmla="*/ 41 w 73"/>
                <a:gd name="T67" fmla="*/ 135 h 151"/>
                <a:gd name="T68" fmla="*/ 40 w 73"/>
                <a:gd name="T69" fmla="*/ 135 h 151"/>
                <a:gd name="T70" fmla="*/ 40 w 73"/>
                <a:gd name="T71" fmla="*/ 135 h 151"/>
                <a:gd name="T72" fmla="*/ 36 w 73"/>
                <a:gd name="T73" fmla="*/ 141 h 151"/>
                <a:gd name="T74" fmla="*/ 30 w 73"/>
                <a:gd name="T75" fmla="*/ 146 h 151"/>
                <a:gd name="T76" fmla="*/ 22 w 73"/>
                <a:gd name="T77" fmla="*/ 150 h 151"/>
                <a:gd name="T78" fmla="*/ 12 w 73"/>
                <a:gd name="T79" fmla="*/ 151 h 151"/>
                <a:gd name="T80" fmla="*/ 10 w 73"/>
                <a:gd name="T81" fmla="*/ 151 h 151"/>
                <a:gd name="T82" fmla="*/ 10 w 73"/>
                <a:gd name="T83" fmla="*/ 151 h 151"/>
                <a:gd name="T84" fmla="*/ 5 w 73"/>
                <a:gd name="T85" fmla="*/ 150 h 151"/>
                <a:gd name="T86" fmla="*/ 1 w 73"/>
                <a:gd name="T87" fmla="*/ 148 h 151"/>
                <a:gd name="T88" fmla="*/ 0 w 73"/>
                <a:gd name="T89" fmla="*/ 144 h 151"/>
                <a:gd name="T90" fmla="*/ 0 w 73"/>
                <a:gd name="T91" fmla="*/ 141 h 151"/>
                <a:gd name="T92" fmla="*/ 0 w 73"/>
                <a:gd name="T93" fmla="*/ 141 h 151"/>
                <a:gd name="T94" fmla="*/ 0 w 73"/>
                <a:gd name="T95" fmla="*/ 139 h 151"/>
                <a:gd name="T96" fmla="*/ 2 w 73"/>
                <a:gd name="T97" fmla="*/ 135 h 151"/>
                <a:gd name="T98" fmla="*/ 5 w 73"/>
                <a:gd name="T99" fmla="*/ 132 h 151"/>
                <a:gd name="T100" fmla="*/ 10 w 73"/>
                <a:gd name="T101" fmla="*/ 132 h 151"/>
                <a:gd name="T102" fmla="*/ 12 w 73"/>
                <a:gd name="T103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151">
                  <a:moveTo>
                    <a:pt x="12" y="132"/>
                  </a:moveTo>
                  <a:lnTo>
                    <a:pt x="12" y="132"/>
                  </a:lnTo>
                  <a:lnTo>
                    <a:pt x="21" y="131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6" y="117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5" y="67"/>
                  </a:lnTo>
                  <a:lnTo>
                    <a:pt x="33" y="21"/>
                  </a:lnTo>
                  <a:lnTo>
                    <a:pt x="33" y="13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27"/>
                  </a:lnTo>
                  <a:lnTo>
                    <a:pt x="49" y="5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21"/>
                  </a:lnTo>
                  <a:lnTo>
                    <a:pt x="54" y="126"/>
                  </a:lnTo>
                  <a:lnTo>
                    <a:pt x="56" y="129"/>
                  </a:lnTo>
                  <a:lnTo>
                    <a:pt x="60" y="130"/>
                  </a:lnTo>
                  <a:lnTo>
                    <a:pt x="65" y="131"/>
                  </a:lnTo>
                  <a:lnTo>
                    <a:pt x="70" y="132"/>
                  </a:lnTo>
                  <a:lnTo>
                    <a:pt x="73" y="132"/>
                  </a:lnTo>
                  <a:lnTo>
                    <a:pt x="73" y="151"/>
                  </a:lnTo>
                  <a:lnTo>
                    <a:pt x="69" y="151"/>
                  </a:lnTo>
                  <a:lnTo>
                    <a:pt x="69" y="151"/>
                  </a:lnTo>
                  <a:lnTo>
                    <a:pt x="60" y="150"/>
                  </a:lnTo>
                  <a:lnTo>
                    <a:pt x="51" y="148"/>
                  </a:lnTo>
                  <a:lnTo>
                    <a:pt x="45" y="143"/>
                  </a:lnTo>
                  <a:lnTo>
                    <a:pt x="41" y="135"/>
                  </a:lnTo>
                  <a:lnTo>
                    <a:pt x="40" y="135"/>
                  </a:lnTo>
                  <a:lnTo>
                    <a:pt x="40" y="135"/>
                  </a:lnTo>
                  <a:lnTo>
                    <a:pt x="36" y="141"/>
                  </a:lnTo>
                  <a:lnTo>
                    <a:pt x="30" y="146"/>
                  </a:lnTo>
                  <a:lnTo>
                    <a:pt x="22" y="150"/>
                  </a:lnTo>
                  <a:lnTo>
                    <a:pt x="12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2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8" name="Freeform 70"/>
            <p:cNvSpPr>
              <a:spLocks/>
            </p:cNvSpPr>
            <p:nvPr userDrawn="1"/>
          </p:nvSpPr>
          <p:spPr bwMode="auto">
            <a:xfrm>
              <a:off x="4398" y="790"/>
              <a:ext cx="28" cy="76"/>
            </a:xfrm>
            <a:custGeom>
              <a:avLst/>
              <a:gdLst>
                <a:gd name="T0" fmla="*/ 12 w 56"/>
                <a:gd name="T1" fmla="*/ 132 h 151"/>
                <a:gd name="T2" fmla="*/ 12 w 56"/>
                <a:gd name="T3" fmla="*/ 132 h 151"/>
                <a:gd name="T4" fmla="*/ 20 w 56"/>
                <a:gd name="T5" fmla="*/ 131 h 151"/>
                <a:gd name="T6" fmla="*/ 29 w 56"/>
                <a:gd name="T7" fmla="*/ 129 h 151"/>
                <a:gd name="T8" fmla="*/ 29 w 56"/>
                <a:gd name="T9" fmla="*/ 129 h 151"/>
                <a:gd name="T10" fmla="*/ 33 w 56"/>
                <a:gd name="T11" fmla="*/ 125 h 151"/>
                <a:gd name="T12" fmla="*/ 35 w 56"/>
                <a:gd name="T13" fmla="*/ 122 h 151"/>
                <a:gd name="T14" fmla="*/ 36 w 56"/>
                <a:gd name="T15" fmla="*/ 117 h 151"/>
                <a:gd name="T16" fmla="*/ 38 w 56"/>
                <a:gd name="T17" fmla="*/ 112 h 151"/>
                <a:gd name="T18" fmla="*/ 38 w 56"/>
                <a:gd name="T19" fmla="*/ 112 h 151"/>
                <a:gd name="T20" fmla="*/ 36 w 56"/>
                <a:gd name="T21" fmla="*/ 76 h 151"/>
                <a:gd name="T22" fmla="*/ 33 w 56"/>
                <a:gd name="T23" fmla="*/ 37 h 151"/>
                <a:gd name="T24" fmla="*/ 33 w 56"/>
                <a:gd name="T25" fmla="*/ 37 h 151"/>
                <a:gd name="T26" fmla="*/ 31 w 56"/>
                <a:gd name="T27" fmla="*/ 18 h 151"/>
                <a:gd name="T28" fmla="*/ 31 w 56"/>
                <a:gd name="T29" fmla="*/ 18 h 151"/>
                <a:gd name="T30" fmla="*/ 33 w 56"/>
                <a:gd name="T31" fmla="*/ 13 h 151"/>
                <a:gd name="T32" fmla="*/ 36 w 56"/>
                <a:gd name="T33" fmla="*/ 9 h 151"/>
                <a:gd name="T34" fmla="*/ 36 w 56"/>
                <a:gd name="T35" fmla="*/ 9 h 151"/>
                <a:gd name="T36" fmla="*/ 44 w 56"/>
                <a:gd name="T37" fmla="*/ 0 h 151"/>
                <a:gd name="T38" fmla="*/ 45 w 56"/>
                <a:gd name="T39" fmla="*/ 2 h 151"/>
                <a:gd name="T40" fmla="*/ 45 w 56"/>
                <a:gd name="T41" fmla="*/ 2 h 151"/>
                <a:gd name="T42" fmla="*/ 45 w 56"/>
                <a:gd name="T43" fmla="*/ 9 h 151"/>
                <a:gd name="T44" fmla="*/ 48 w 56"/>
                <a:gd name="T45" fmla="*/ 17 h 151"/>
                <a:gd name="T46" fmla="*/ 51 w 56"/>
                <a:gd name="T47" fmla="*/ 26 h 151"/>
                <a:gd name="T48" fmla="*/ 56 w 56"/>
                <a:gd name="T49" fmla="*/ 34 h 151"/>
                <a:gd name="T50" fmla="*/ 56 w 56"/>
                <a:gd name="T51" fmla="*/ 34 h 151"/>
                <a:gd name="T52" fmla="*/ 48 w 56"/>
                <a:gd name="T53" fmla="*/ 42 h 151"/>
                <a:gd name="T54" fmla="*/ 48 w 56"/>
                <a:gd name="T55" fmla="*/ 42 h 151"/>
                <a:gd name="T56" fmla="*/ 49 w 56"/>
                <a:gd name="T57" fmla="*/ 68 h 151"/>
                <a:gd name="T58" fmla="*/ 49 w 56"/>
                <a:gd name="T59" fmla="*/ 92 h 151"/>
                <a:gd name="T60" fmla="*/ 49 w 56"/>
                <a:gd name="T61" fmla="*/ 92 h 151"/>
                <a:gd name="T62" fmla="*/ 49 w 56"/>
                <a:gd name="T63" fmla="*/ 104 h 151"/>
                <a:gd name="T64" fmla="*/ 48 w 56"/>
                <a:gd name="T65" fmla="*/ 114 h 151"/>
                <a:gd name="T66" fmla="*/ 46 w 56"/>
                <a:gd name="T67" fmla="*/ 122 h 151"/>
                <a:gd name="T68" fmla="*/ 44 w 56"/>
                <a:gd name="T69" fmla="*/ 130 h 151"/>
                <a:gd name="T70" fmla="*/ 44 w 56"/>
                <a:gd name="T71" fmla="*/ 130 h 151"/>
                <a:gd name="T72" fmla="*/ 41 w 56"/>
                <a:gd name="T73" fmla="*/ 135 h 151"/>
                <a:gd name="T74" fmla="*/ 38 w 56"/>
                <a:gd name="T75" fmla="*/ 140 h 151"/>
                <a:gd name="T76" fmla="*/ 35 w 56"/>
                <a:gd name="T77" fmla="*/ 144 h 151"/>
                <a:gd name="T78" fmla="*/ 30 w 56"/>
                <a:gd name="T79" fmla="*/ 146 h 151"/>
                <a:gd name="T80" fmla="*/ 30 w 56"/>
                <a:gd name="T81" fmla="*/ 146 h 151"/>
                <a:gd name="T82" fmla="*/ 21 w 56"/>
                <a:gd name="T83" fmla="*/ 150 h 151"/>
                <a:gd name="T84" fmla="*/ 12 w 56"/>
                <a:gd name="T85" fmla="*/ 151 h 151"/>
                <a:gd name="T86" fmla="*/ 10 w 56"/>
                <a:gd name="T87" fmla="*/ 151 h 151"/>
                <a:gd name="T88" fmla="*/ 10 w 56"/>
                <a:gd name="T89" fmla="*/ 151 h 151"/>
                <a:gd name="T90" fmla="*/ 5 w 56"/>
                <a:gd name="T91" fmla="*/ 150 h 151"/>
                <a:gd name="T92" fmla="*/ 1 w 56"/>
                <a:gd name="T93" fmla="*/ 148 h 151"/>
                <a:gd name="T94" fmla="*/ 0 w 56"/>
                <a:gd name="T95" fmla="*/ 144 h 151"/>
                <a:gd name="T96" fmla="*/ 0 w 56"/>
                <a:gd name="T97" fmla="*/ 141 h 151"/>
                <a:gd name="T98" fmla="*/ 0 w 56"/>
                <a:gd name="T99" fmla="*/ 141 h 151"/>
                <a:gd name="T100" fmla="*/ 0 w 56"/>
                <a:gd name="T101" fmla="*/ 139 h 151"/>
                <a:gd name="T102" fmla="*/ 1 w 56"/>
                <a:gd name="T103" fmla="*/ 135 h 151"/>
                <a:gd name="T104" fmla="*/ 5 w 56"/>
                <a:gd name="T105" fmla="*/ 132 h 151"/>
                <a:gd name="T106" fmla="*/ 10 w 56"/>
                <a:gd name="T107" fmla="*/ 132 h 151"/>
                <a:gd name="T108" fmla="*/ 12 w 56"/>
                <a:gd name="T10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" h="151">
                  <a:moveTo>
                    <a:pt x="12" y="132"/>
                  </a:moveTo>
                  <a:lnTo>
                    <a:pt x="12" y="132"/>
                  </a:lnTo>
                  <a:lnTo>
                    <a:pt x="20" y="131"/>
                  </a:lnTo>
                  <a:lnTo>
                    <a:pt x="29" y="129"/>
                  </a:lnTo>
                  <a:lnTo>
                    <a:pt x="29" y="129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6" y="117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6" y="76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3" y="13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9"/>
                  </a:lnTo>
                  <a:lnTo>
                    <a:pt x="48" y="17"/>
                  </a:lnTo>
                  <a:lnTo>
                    <a:pt x="51" y="26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68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104"/>
                  </a:lnTo>
                  <a:lnTo>
                    <a:pt x="48" y="114"/>
                  </a:lnTo>
                  <a:lnTo>
                    <a:pt x="46" y="122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41" y="135"/>
                  </a:lnTo>
                  <a:lnTo>
                    <a:pt x="38" y="140"/>
                  </a:lnTo>
                  <a:lnTo>
                    <a:pt x="35" y="144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1" y="150"/>
                  </a:lnTo>
                  <a:lnTo>
                    <a:pt x="12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1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1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9" name="Freeform 71"/>
            <p:cNvSpPr>
              <a:spLocks noEditPoints="1"/>
            </p:cNvSpPr>
            <p:nvPr userDrawn="1"/>
          </p:nvSpPr>
          <p:spPr bwMode="auto">
            <a:xfrm>
              <a:off x="4482" y="841"/>
              <a:ext cx="68" cy="74"/>
            </a:xfrm>
            <a:custGeom>
              <a:avLst/>
              <a:gdLst>
                <a:gd name="T0" fmla="*/ 136 w 136"/>
                <a:gd name="T1" fmla="*/ 49 h 148"/>
                <a:gd name="T2" fmla="*/ 128 w 136"/>
                <a:gd name="T3" fmla="*/ 49 h 148"/>
                <a:gd name="T4" fmla="*/ 129 w 136"/>
                <a:gd name="T5" fmla="*/ 59 h 148"/>
                <a:gd name="T6" fmla="*/ 126 w 136"/>
                <a:gd name="T7" fmla="*/ 69 h 148"/>
                <a:gd name="T8" fmla="*/ 121 w 136"/>
                <a:gd name="T9" fmla="*/ 77 h 148"/>
                <a:gd name="T10" fmla="*/ 106 w 136"/>
                <a:gd name="T11" fmla="*/ 90 h 148"/>
                <a:gd name="T12" fmla="*/ 89 w 136"/>
                <a:gd name="T13" fmla="*/ 97 h 148"/>
                <a:gd name="T14" fmla="*/ 71 w 136"/>
                <a:gd name="T15" fmla="*/ 103 h 148"/>
                <a:gd name="T16" fmla="*/ 53 w 136"/>
                <a:gd name="T17" fmla="*/ 105 h 148"/>
                <a:gd name="T18" fmla="*/ 41 w 136"/>
                <a:gd name="T19" fmla="*/ 103 h 148"/>
                <a:gd name="T20" fmla="*/ 21 w 136"/>
                <a:gd name="T21" fmla="*/ 96 h 148"/>
                <a:gd name="T22" fmla="*/ 13 w 136"/>
                <a:gd name="T23" fmla="*/ 90 h 148"/>
                <a:gd name="T24" fmla="*/ 4 w 136"/>
                <a:gd name="T25" fmla="*/ 71 h 148"/>
                <a:gd name="T26" fmla="*/ 0 w 136"/>
                <a:gd name="T27" fmla="*/ 48 h 148"/>
                <a:gd name="T28" fmla="*/ 2 w 136"/>
                <a:gd name="T29" fmla="*/ 37 h 148"/>
                <a:gd name="T30" fmla="*/ 9 w 136"/>
                <a:gd name="T31" fmla="*/ 12 h 148"/>
                <a:gd name="T32" fmla="*/ 21 w 136"/>
                <a:gd name="T33" fmla="*/ 3 h 148"/>
                <a:gd name="T34" fmla="*/ 16 w 136"/>
                <a:gd name="T35" fmla="*/ 13 h 148"/>
                <a:gd name="T36" fmla="*/ 12 w 136"/>
                <a:gd name="T37" fmla="*/ 32 h 148"/>
                <a:gd name="T38" fmla="*/ 11 w 136"/>
                <a:gd name="T39" fmla="*/ 39 h 148"/>
                <a:gd name="T40" fmla="*/ 14 w 136"/>
                <a:gd name="T41" fmla="*/ 57 h 148"/>
                <a:gd name="T42" fmla="*/ 23 w 136"/>
                <a:gd name="T43" fmla="*/ 71 h 148"/>
                <a:gd name="T44" fmla="*/ 31 w 136"/>
                <a:gd name="T45" fmla="*/ 77 h 148"/>
                <a:gd name="T46" fmla="*/ 48 w 136"/>
                <a:gd name="T47" fmla="*/ 83 h 148"/>
                <a:gd name="T48" fmla="*/ 58 w 136"/>
                <a:gd name="T49" fmla="*/ 85 h 148"/>
                <a:gd name="T50" fmla="*/ 80 w 136"/>
                <a:gd name="T51" fmla="*/ 82 h 148"/>
                <a:gd name="T52" fmla="*/ 105 w 136"/>
                <a:gd name="T53" fmla="*/ 72 h 148"/>
                <a:gd name="T54" fmla="*/ 114 w 136"/>
                <a:gd name="T55" fmla="*/ 67 h 148"/>
                <a:gd name="T56" fmla="*/ 118 w 136"/>
                <a:gd name="T57" fmla="*/ 62 h 148"/>
                <a:gd name="T58" fmla="*/ 116 w 136"/>
                <a:gd name="T59" fmla="*/ 59 h 148"/>
                <a:gd name="T60" fmla="*/ 104 w 136"/>
                <a:gd name="T61" fmla="*/ 53 h 148"/>
                <a:gd name="T62" fmla="*/ 76 w 136"/>
                <a:gd name="T63" fmla="*/ 49 h 148"/>
                <a:gd name="T64" fmla="*/ 85 w 136"/>
                <a:gd name="T65" fmla="*/ 30 h 148"/>
                <a:gd name="T66" fmla="*/ 47 w 136"/>
                <a:gd name="T67" fmla="*/ 148 h 148"/>
                <a:gd name="T68" fmla="*/ 31 w 136"/>
                <a:gd name="T69" fmla="*/ 132 h 148"/>
                <a:gd name="T70" fmla="*/ 42 w 136"/>
                <a:gd name="T71" fmla="*/ 119 h 148"/>
                <a:gd name="T72" fmla="*/ 50 w 136"/>
                <a:gd name="T73" fmla="*/ 126 h 148"/>
                <a:gd name="T74" fmla="*/ 58 w 136"/>
                <a:gd name="T75" fmla="*/ 135 h 148"/>
                <a:gd name="T76" fmla="*/ 47 w 136"/>
                <a:gd name="T77" fmla="*/ 148 h 148"/>
                <a:gd name="T78" fmla="*/ 76 w 136"/>
                <a:gd name="T79" fmla="*/ 146 h 148"/>
                <a:gd name="T80" fmla="*/ 58 w 136"/>
                <a:gd name="T81" fmla="*/ 131 h 148"/>
                <a:gd name="T82" fmla="*/ 70 w 136"/>
                <a:gd name="T83" fmla="*/ 117 h 148"/>
                <a:gd name="T84" fmla="*/ 78 w 136"/>
                <a:gd name="T85" fmla="*/ 124 h 148"/>
                <a:gd name="T86" fmla="*/ 86 w 136"/>
                <a:gd name="T87" fmla="*/ 132 h 148"/>
                <a:gd name="T88" fmla="*/ 76 w 136"/>
                <a:gd name="T89" fmla="*/ 1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" h="148">
                  <a:moveTo>
                    <a:pt x="136" y="30"/>
                  </a:moveTo>
                  <a:lnTo>
                    <a:pt x="136" y="49"/>
                  </a:lnTo>
                  <a:lnTo>
                    <a:pt x="128" y="49"/>
                  </a:lnTo>
                  <a:lnTo>
                    <a:pt x="128" y="49"/>
                  </a:lnTo>
                  <a:lnTo>
                    <a:pt x="129" y="59"/>
                  </a:lnTo>
                  <a:lnTo>
                    <a:pt x="129" y="59"/>
                  </a:lnTo>
                  <a:lnTo>
                    <a:pt x="128" y="63"/>
                  </a:lnTo>
                  <a:lnTo>
                    <a:pt x="126" y="69"/>
                  </a:lnTo>
                  <a:lnTo>
                    <a:pt x="121" y="77"/>
                  </a:lnTo>
                  <a:lnTo>
                    <a:pt x="121" y="77"/>
                  </a:lnTo>
                  <a:lnTo>
                    <a:pt x="114" y="83"/>
                  </a:lnTo>
                  <a:lnTo>
                    <a:pt x="106" y="90"/>
                  </a:lnTo>
                  <a:lnTo>
                    <a:pt x="97" y="93"/>
                  </a:lnTo>
                  <a:lnTo>
                    <a:pt x="89" y="97"/>
                  </a:lnTo>
                  <a:lnTo>
                    <a:pt x="80" y="101"/>
                  </a:lnTo>
                  <a:lnTo>
                    <a:pt x="71" y="103"/>
                  </a:lnTo>
                  <a:lnTo>
                    <a:pt x="62" y="105"/>
                  </a:lnTo>
                  <a:lnTo>
                    <a:pt x="53" y="105"/>
                  </a:lnTo>
                  <a:lnTo>
                    <a:pt x="53" y="105"/>
                  </a:lnTo>
                  <a:lnTo>
                    <a:pt x="41" y="103"/>
                  </a:lnTo>
                  <a:lnTo>
                    <a:pt x="29" y="101"/>
                  </a:lnTo>
                  <a:lnTo>
                    <a:pt x="21" y="96"/>
                  </a:lnTo>
                  <a:lnTo>
                    <a:pt x="13" y="90"/>
                  </a:lnTo>
                  <a:lnTo>
                    <a:pt x="13" y="90"/>
                  </a:lnTo>
                  <a:lnTo>
                    <a:pt x="8" y="81"/>
                  </a:lnTo>
                  <a:lnTo>
                    <a:pt x="4" y="71"/>
                  </a:lnTo>
                  <a:lnTo>
                    <a:pt x="2" y="61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37"/>
                  </a:lnTo>
                  <a:lnTo>
                    <a:pt x="4" y="24"/>
                  </a:lnTo>
                  <a:lnTo>
                    <a:pt x="9" y="12"/>
                  </a:lnTo>
                  <a:lnTo>
                    <a:pt x="14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6" y="13"/>
                  </a:lnTo>
                  <a:lnTo>
                    <a:pt x="13" y="23"/>
                  </a:lnTo>
                  <a:lnTo>
                    <a:pt x="12" y="32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48"/>
                  </a:lnTo>
                  <a:lnTo>
                    <a:pt x="14" y="57"/>
                  </a:lnTo>
                  <a:lnTo>
                    <a:pt x="18" y="64"/>
                  </a:lnTo>
                  <a:lnTo>
                    <a:pt x="23" y="71"/>
                  </a:lnTo>
                  <a:lnTo>
                    <a:pt x="23" y="71"/>
                  </a:lnTo>
                  <a:lnTo>
                    <a:pt x="31" y="77"/>
                  </a:lnTo>
                  <a:lnTo>
                    <a:pt x="38" y="81"/>
                  </a:lnTo>
                  <a:lnTo>
                    <a:pt x="48" y="83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68" y="85"/>
                  </a:lnTo>
                  <a:lnTo>
                    <a:pt x="80" y="82"/>
                  </a:lnTo>
                  <a:lnTo>
                    <a:pt x="92" y="78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14" y="67"/>
                  </a:lnTo>
                  <a:lnTo>
                    <a:pt x="116" y="64"/>
                  </a:lnTo>
                  <a:lnTo>
                    <a:pt x="118" y="62"/>
                  </a:lnTo>
                  <a:lnTo>
                    <a:pt x="118" y="62"/>
                  </a:lnTo>
                  <a:lnTo>
                    <a:pt x="116" y="59"/>
                  </a:lnTo>
                  <a:lnTo>
                    <a:pt x="114" y="57"/>
                  </a:lnTo>
                  <a:lnTo>
                    <a:pt x="104" y="53"/>
                  </a:lnTo>
                  <a:lnTo>
                    <a:pt x="91" y="49"/>
                  </a:lnTo>
                  <a:lnTo>
                    <a:pt x="76" y="49"/>
                  </a:lnTo>
                  <a:lnTo>
                    <a:pt x="75" y="47"/>
                  </a:lnTo>
                  <a:lnTo>
                    <a:pt x="85" y="30"/>
                  </a:lnTo>
                  <a:lnTo>
                    <a:pt x="136" y="30"/>
                  </a:lnTo>
                  <a:close/>
                  <a:moveTo>
                    <a:pt x="47" y="148"/>
                  </a:moveTo>
                  <a:lnTo>
                    <a:pt x="47" y="148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50" y="126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53" y="142"/>
                  </a:lnTo>
                  <a:lnTo>
                    <a:pt x="47" y="148"/>
                  </a:lnTo>
                  <a:lnTo>
                    <a:pt x="47" y="148"/>
                  </a:lnTo>
                  <a:close/>
                  <a:moveTo>
                    <a:pt x="76" y="146"/>
                  </a:moveTo>
                  <a:lnTo>
                    <a:pt x="76" y="146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78" y="124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81" y="140"/>
                  </a:lnTo>
                  <a:lnTo>
                    <a:pt x="76" y="146"/>
                  </a:lnTo>
                  <a:lnTo>
                    <a:pt x="76" y="14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0" name="Freeform 72"/>
            <p:cNvSpPr>
              <a:spLocks noEditPoints="1"/>
            </p:cNvSpPr>
            <p:nvPr userDrawn="1"/>
          </p:nvSpPr>
          <p:spPr bwMode="auto">
            <a:xfrm>
              <a:off x="4545" y="812"/>
              <a:ext cx="38" cy="54"/>
            </a:xfrm>
            <a:custGeom>
              <a:avLst/>
              <a:gdLst>
                <a:gd name="T0" fmla="*/ 13 w 76"/>
                <a:gd name="T1" fmla="*/ 88 h 107"/>
                <a:gd name="T2" fmla="*/ 13 w 76"/>
                <a:gd name="T3" fmla="*/ 88 h 107"/>
                <a:gd name="T4" fmla="*/ 22 w 76"/>
                <a:gd name="T5" fmla="*/ 87 h 107"/>
                <a:gd name="T6" fmla="*/ 29 w 76"/>
                <a:gd name="T7" fmla="*/ 85 h 107"/>
                <a:gd name="T8" fmla="*/ 36 w 76"/>
                <a:gd name="T9" fmla="*/ 81 h 107"/>
                <a:gd name="T10" fmla="*/ 37 w 76"/>
                <a:gd name="T11" fmla="*/ 78 h 107"/>
                <a:gd name="T12" fmla="*/ 38 w 76"/>
                <a:gd name="T13" fmla="*/ 76 h 107"/>
                <a:gd name="T14" fmla="*/ 43 w 76"/>
                <a:gd name="T15" fmla="*/ 60 h 107"/>
                <a:gd name="T16" fmla="*/ 53 w 76"/>
                <a:gd name="T17" fmla="*/ 52 h 107"/>
                <a:gd name="T18" fmla="*/ 53 w 76"/>
                <a:gd name="T19" fmla="*/ 53 h 107"/>
                <a:gd name="T20" fmla="*/ 53 w 76"/>
                <a:gd name="T21" fmla="*/ 53 h 107"/>
                <a:gd name="T22" fmla="*/ 52 w 76"/>
                <a:gd name="T23" fmla="*/ 63 h 107"/>
                <a:gd name="T24" fmla="*/ 51 w 76"/>
                <a:gd name="T25" fmla="*/ 70 h 107"/>
                <a:gd name="T26" fmla="*/ 51 w 76"/>
                <a:gd name="T27" fmla="*/ 70 h 107"/>
                <a:gd name="T28" fmla="*/ 52 w 76"/>
                <a:gd name="T29" fmla="*/ 77 h 107"/>
                <a:gd name="T30" fmla="*/ 53 w 76"/>
                <a:gd name="T31" fmla="*/ 80 h 107"/>
                <a:gd name="T32" fmla="*/ 56 w 76"/>
                <a:gd name="T33" fmla="*/ 82 h 107"/>
                <a:gd name="T34" fmla="*/ 56 w 76"/>
                <a:gd name="T35" fmla="*/ 82 h 107"/>
                <a:gd name="T36" fmla="*/ 59 w 76"/>
                <a:gd name="T37" fmla="*/ 85 h 107"/>
                <a:gd name="T38" fmla="*/ 63 w 76"/>
                <a:gd name="T39" fmla="*/ 87 h 107"/>
                <a:gd name="T40" fmla="*/ 68 w 76"/>
                <a:gd name="T41" fmla="*/ 87 h 107"/>
                <a:gd name="T42" fmla="*/ 73 w 76"/>
                <a:gd name="T43" fmla="*/ 88 h 107"/>
                <a:gd name="T44" fmla="*/ 76 w 76"/>
                <a:gd name="T45" fmla="*/ 88 h 107"/>
                <a:gd name="T46" fmla="*/ 76 w 76"/>
                <a:gd name="T47" fmla="*/ 107 h 107"/>
                <a:gd name="T48" fmla="*/ 73 w 76"/>
                <a:gd name="T49" fmla="*/ 107 h 107"/>
                <a:gd name="T50" fmla="*/ 73 w 76"/>
                <a:gd name="T51" fmla="*/ 107 h 107"/>
                <a:gd name="T52" fmla="*/ 63 w 76"/>
                <a:gd name="T53" fmla="*/ 106 h 107"/>
                <a:gd name="T54" fmla="*/ 54 w 76"/>
                <a:gd name="T55" fmla="*/ 104 h 107"/>
                <a:gd name="T56" fmla="*/ 47 w 76"/>
                <a:gd name="T57" fmla="*/ 99 h 107"/>
                <a:gd name="T58" fmla="*/ 44 w 76"/>
                <a:gd name="T59" fmla="*/ 96 h 107"/>
                <a:gd name="T60" fmla="*/ 43 w 76"/>
                <a:gd name="T61" fmla="*/ 92 h 107"/>
                <a:gd name="T62" fmla="*/ 42 w 76"/>
                <a:gd name="T63" fmla="*/ 92 h 107"/>
                <a:gd name="T64" fmla="*/ 42 w 76"/>
                <a:gd name="T65" fmla="*/ 92 h 107"/>
                <a:gd name="T66" fmla="*/ 37 w 76"/>
                <a:gd name="T67" fmla="*/ 99 h 107"/>
                <a:gd name="T68" fmla="*/ 31 w 76"/>
                <a:gd name="T69" fmla="*/ 104 h 107"/>
                <a:gd name="T70" fmla="*/ 22 w 76"/>
                <a:gd name="T71" fmla="*/ 106 h 107"/>
                <a:gd name="T72" fmla="*/ 13 w 76"/>
                <a:gd name="T73" fmla="*/ 107 h 107"/>
                <a:gd name="T74" fmla="*/ 10 w 76"/>
                <a:gd name="T75" fmla="*/ 107 h 107"/>
                <a:gd name="T76" fmla="*/ 10 w 76"/>
                <a:gd name="T77" fmla="*/ 107 h 107"/>
                <a:gd name="T78" fmla="*/ 5 w 76"/>
                <a:gd name="T79" fmla="*/ 106 h 107"/>
                <a:gd name="T80" fmla="*/ 2 w 76"/>
                <a:gd name="T81" fmla="*/ 104 h 107"/>
                <a:gd name="T82" fmla="*/ 0 w 76"/>
                <a:gd name="T83" fmla="*/ 100 h 107"/>
                <a:gd name="T84" fmla="*/ 0 w 76"/>
                <a:gd name="T85" fmla="*/ 97 h 107"/>
                <a:gd name="T86" fmla="*/ 0 w 76"/>
                <a:gd name="T87" fmla="*/ 97 h 107"/>
                <a:gd name="T88" fmla="*/ 0 w 76"/>
                <a:gd name="T89" fmla="*/ 95 h 107"/>
                <a:gd name="T90" fmla="*/ 2 w 76"/>
                <a:gd name="T91" fmla="*/ 91 h 107"/>
                <a:gd name="T92" fmla="*/ 5 w 76"/>
                <a:gd name="T93" fmla="*/ 88 h 107"/>
                <a:gd name="T94" fmla="*/ 10 w 76"/>
                <a:gd name="T95" fmla="*/ 88 h 107"/>
                <a:gd name="T96" fmla="*/ 13 w 76"/>
                <a:gd name="T97" fmla="*/ 88 h 107"/>
                <a:gd name="T98" fmla="*/ 39 w 76"/>
                <a:gd name="T99" fmla="*/ 0 h 107"/>
                <a:gd name="T100" fmla="*/ 39 w 76"/>
                <a:gd name="T101" fmla="*/ 0 h 107"/>
                <a:gd name="T102" fmla="*/ 48 w 76"/>
                <a:gd name="T103" fmla="*/ 7 h 107"/>
                <a:gd name="T104" fmla="*/ 57 w 76"/>
                <a:gd name="T105" fmla="*/ 16 h 107"/>
                <a:gd name="T106" fmla="*/ 57 w 76"/>
                <a:gd name="T107" fmla="*/ 16 h 107"/>
                <a:gd name="T108" fmla="*/ 51 w 76"/>
                <a:gd name="T109" fmla="*/ 23 h 107"/>
                <a:gd name="T110" fmla="*/ 44 w 76"/>
                <a:gd name="T111" fmla="*/ 29 h 107"/>
                <a:gd name="T112" fmla="*/ 44 w 76"/>
                <a:gd name="T113" fmla="*/ 29 h 107"/>
                <a:gd name="T114" fmla="*/ 27 w 76"/>
                <a:gd name="T115" fmla="*/ 14 h 107"/>
                <a:gd name="T116" fmla="*/ 27 w 76"/>
                <a:gd name="T117" fmla="*/ 14 h 107"/>
                <a:gd name="T118" fmla="*/ 39 w 76"/>
                <a:gd name="T119" fmla="*/ 0 h 107"/>
                <a:gd name="T120" fmla="*/ 39 w 76"/>
                <a:gd name="T1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" h="107">
                  <a:moveTo>
                    <a:pt x="13" y="88"/>
                  </a:moveTo>
                  <a:lnTo>
                    <a:pt x="13" y="88"/>
                  </a:lnTo>
                  <a:lnTo>
                    <a:pt x="22" y="87"/>
                  </a:lnTo>
                  <a:lnTo>
                    <a:pt x="29" y="85"/>
                  </a:lnTo>
                  <a:lnTo>
                    <a:pt x="36" y="81"/>
                  </a:lnTo>
                  <a:lnTo>
                    <a:pt x="37" y="78"/>
                  </a:lnTo>
                  <a:lnTo>
                    <a:pt x="38" y="76"/>
                  </a:lnTo>
                  <a:lnTo>
                    <a:pt x="43" y="60"/>
                  </a:lnTo>
                  <a:lnTo>
                    <a:pt x="53" y="52"/>
                  </a:lnTo>
                  <a:lnTo>
                    <a:pt x="53" y="53"/>
                  </a:lnTo>
                  <a:lnTo>
                    <a:pt x="53" y="53"/>
                  </a:lnTo>
                  <a:lnTo>
                    <a:pt x="52" y="63"/>
                  </a:lnTo>
                  <a:lnTo>
                    <a:pt x="51" y="70"/>
                  </a:lnTo>
                  <a:lnTo>
                    <a:pt x="51" y="70"/>
                  </a:lnTo>
                  <a:lnTo>
                    <a:pt x="52" y="77"/>
                  </a:lnTo>
                  <a:lnTo>
                    <a:pt x="53" y="80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9" y="85"/>
                  </a:lnTo>
                  <a:lnTo>
                    <a:pt x="63" y="87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76" y="88"/>
                  </a:lnTo>
                  <a:lnTo>
                    <a:pt x="76" y="107"/>
                  </a:lnTo>
                  <a:lnTo>
                    <a:pt x="73" y="107"/>
                  </a:lnTo>
                  <a:lnTo>
                    <a:pt x="73" y="107"/>
                  </a:lnTo>
                  <a:lnTo>
                    <a:pt x="63" y="106"/>
                  </a:lnTo>
                  <a:lnTo>
                    <a:pt x="54" y="104"/>
                  </a:lnTo>
                  <a:lnTo>
                    <a:pt x="47" y="99"/>
                  </a:lnTo>
                  <a:lnTo>
                    <a:pt x="44" y="96"/>
                  </a:lnTo>
                  <a:lnTo>
                    <a:pt x="43" y="92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37" y="99"/>
                  </a:lnTo>
                  <a:lnTo>
                    <a:pt x="31" y="104"/>
                  </a:lnTo>
                  <a:lnTo>
                    <a:pt x="22" y="106"/>
                  </a:lnTo>
                  <a:lnTo>
                    <a:pt x="13" y="107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5" y="106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95"/>
                  </a:lnTo>
                  <a:lnTo>
                    <a:pt x="2" y="91"/>
                  </a:lnTo>
                  <a:lnTo>
                    <a:pt x="5" y="88"/>
                  </a:lnTo>
                  <a:lnTo>
                    <a:pt x="10" y="88"/>
                  </a:lnTo>
                  <a:lnTo>
                    <a:pt x="13" y="88"/>
                  </a:lnTo>
                  <a:close/>
                  <a:moveTo>
                    <a:pt x="39" y="0"/>
                  </a:moveTo>
                  <a:lnTo>
                    <a:pt x="39" y="0"/>
                  </a:lnTo>
                  <a:lnTo>
                    <a:pt x="48" y="7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1" y="23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" name="Freeform 73"/>
            <p:cNvSpPr>
              <a:spLocks noEditPoints="1"/>
            </p:cNvSpPr>
            <p:nvPr userDrawn="1"/>
          </p:nvSpPr>
          <p:spPr bwMode="auto">
            <a:xfrm>
              <a:off x="4578" y="786"/>
              <a:ext cx="67" cy="80"/>
            </a:xfrm>
            <a:custGeom>
              <a:avLst/>
              <a:gdLst>
                <a:gd name="T0" fmla="*/ 31 w 133"/>
                <a:gd name="T1" fmla="*/ 127 h 159"/>
                <a:gd name="T2" fmla="*/ 34 w 133"/>
                <a:gd name="T3" fmla="*/ 115 h 159"/>
                <a:gd name="T4" fmla="*/ 34 w 133"/>
                <a:gd name="T5" fmla="*/ 98 h 159"/>
                <a:gd name="T6" fmla="*/ 30 w 133"/>
                <a:gd name="T7" fmla="*/ 31 h 159"/>
                <a:gd name="T8" fmla="*/ 29 w 133"/>
                <a:gd name="T9" fmla="*/ 16 h 159"/>
                <a:gd name="T10" fmla="*/ 30 w 133"/>
                <a:gd name="T11" fmla="*/ 12 h 159"/>
                <a:gd name="T12" fmla="*/ 35 w 133"/>
                <a:gd name="T13" fmla="*/ 3 h 159"/>
                <a:gd name="T14" fmla="*/ 41 w 133"/>
                <a:gd name="T15" fmla="*/ 1 h 159"/>
                <a:gd name="T16" fmla="*/ 43 w 133"/>
                <a:gd name="T17" fmla="*/ 7 h 159"/>
                <a:gd name="T18" fmla="*/ 49 w 133"/>
                <a:gd name="T19" fmla="*/ 23 h 159"/>
                <a:gd name="T20" fmla="*/ 44 w 133"/>
                <a:gd name="T21" fmla="*/ 40 h 159"/>
                <a:gd name="T22" fmla="*/ 46 w 133"/>
                <a:gd name="T23" fmla="*/ 88 h 159"/>
                <a:gd name="T24" fmla="*/ 45 w 133"/>
                <a:gd name="T25" fmla="*/ 96 h 159"/>
                <a:gd name="T26" fmla="*/ 43 w 133"/>
                <a:gd name="T27" fmla="*/ 110 h 159"/>
                <a:gd name="T28" fmla="*/ 41 w 133"/>
                <a:gd name="T29" fmla="*/ 117 h 159"/>
                <a:gd name="T30" fmla="*/ 58 w 133"/>
                <a:gd name="T31" fmla="*/ 101 h 159"/>
                <a:gd name="T32" fmla="*/ 73 w 133"/>
                <a:gd name="T33" fmla="*/ 89 h 159"/>
                <a:gd name="T34" fmla="*/ 87 w 133"/>
                <a:gd name="T35" fmla="*/ 83 h 159"/>
                <a:gd name="T36" fmla="*/ 100 w 133"/>
                <a:gd name="T37" fmla="*/ 80 h 159"/>
                <a:gd name="T38" fmla="*/ 107 w 133"/>
                <a:gd name="T39" fmla="*/ 81 h 159"/>
                <a:gd name="T40" fmla="*/ 118 w 133"/>
                <a:gd name="T41" fmla="*/ 85 h 159"/>
                <a:gd name="T42" fmla="*/ 123 w 133"/>
                <a:gd name="T43" fmla="*/ 89 h 159"/>
                <a:gd name="T44" fmla="*/ 131 w 133"/>
                <a:gd name="T45" fmla="*/ 100 h 159"/>
                <a:gd name="T46" fmla="*/ 133 w 133"/>
                <a:gd name="T47" fmla="*/ 114 h 159"/>
                <a:gd name="T48" fmla="*/ 132 w 133"/>
                <a:gd name="T49" fmla="*/ 122 h 159"/>
                <a:gd name="T50" fmla="*/ 131 w 133"/>
                <a:gd name="T51" fmla="*/ 130 h 159"/>
                <a:gd name="T52" fmla="*/ 126 w 133"/>
                <a:gd name="T53" fmla="*/ 138 h 159"/>
                <a:gd name="T54" fmla="*/ 118 w 133"/>
                <a:gd name="T55" fmla="*/ 146 h 159"/>
                <a:gd name="T56" fmla="*/ 94 w 133"/>
                <a:gd name="T57" fmla="*/ 154 h 159"/>
                <a:gd name="T58" fmla="*/ 68 w 133"/>
                <a:gd name="T59" fmla="*/ 158 h 159"/>
                <a:gd name="T60" fmla="*/ 10 w 133"/>
                <a:gd name="T61" fmla="*/ 159 h 159"/>
                <a:gd name="T62" fmla="*/ 5 w 133"/>
                <a:gd name="T63" fmla="*/ 158 h 159"/>
                <a:gd name="T64" fmla="*/ 0 w 133"/>
                <a:gd name="T65" fmla="*/ 152 h 159"/>
                <a:gd name="T66" fmla="*/ 0 w 133"/>
                <a:gd name="T67" fmla="*/ 149 h 159"/>
                <a:gd name="T68" fmla="*/ 2 w 133"/>
                <a:gd name="T69" fmla="*/ 143 h 159"/>
                <a:gd name="T70" fmla="*/ 10 w 133"/>
                <a:gd name="T71" fmla="*/ 140 h 159"/>
                <a:gd name="T72" fmla="*/ 46 w 133"/>
                <a:gd name="T73" fmla="*/ 140 h 159"/>
                <a:gd name="T74" fmla="*/ 68 w 133"/>
                <a:gd name="T75" fmla="*/ 139 h 159"/>
                <a:gd name="T76" fmla="*/ 102 w 133"/>
                <a:gd name="T77" fmla="*/ 134 h 159"/>
                <a:gd name="T78" fmla="*/ 114 w 133"/>
                <a:gd name="T79" fmla="*/ 129 h 159"/>
                <a:gd name="T80" fmla="*/ 123 w 133"/>
                <a:gd name="T81" fmla="*/ 123 h 159"/>
                <a:gd name="T82" fmla="*/ 122 w 133"/>
                <a:gd name="T83" fmla="*/ 119 h 159"/>
                <a:gd name="T84" fmla="*/ 118 w 133"/>
                <a:gd name="T85" fmla="*/ 110 h 159"/>
                <a:gd name="T86" fmla="*/ 111 w 133"/>
                <a:gd name="T87" fmla="*/ 104 h 159"/>
                <a:gd name="T88" fmla="*/ 100 w 133"/>
                <a:gd name="T89" fmla="*/ 100 h 159"/>
                <a:gd name="T90" fmla="*/ 94 w 133"/>
                <a:gd name="T91" fmla="*/ 100 h 159"/>
                <a:gd name="T92" fmla="*/ 80 w 133"/>
                <a:gd name="T93" fmla="*/ 103 h 159"/>
                <a:gd name="T94" fmla="*/ 65 w 133"/>
                <a:gd name="T95" fmla="*/ 110 h 159"/>
                <a:gd name="T96" fmla="*/ 49 w 133"/>
                <a:gd name="T97" fmla="*/ 123 h 159"/>
                <a:gd name="T98" fmla="*/ 46 w 133"/>
                <a:gd name="T99" fmla="*/ 14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159">
                  <a:moveTo>
                    <a:pt x="24" y="140"/>
                  </a:moveTo>
                  <a:lnTo>
                    <a:pt x="31" y="127"/>
                  </a:lnTo>
                  <a:lnTo>
                    <a:pt x="31" y="127"/>
                  </a:lnTo>
                  <a:lnTo>
                    <a:pt x="34" y="115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33" y="62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2"/>
                  </a:lnTo>
                  <a:lnTo>
                    <a:pt x="33" y="7"/>
                  </a:lnTo>
                  <a:lnTo>
                    <a:pt x="35" y="3"/>
                  </a:lnTo>
                  <a:lnTo>
                    <a:pt x="40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3" y="7"/>
                  </a:lnTo>
                  <a:lnTo>
                    <a:pt x="45" y="15"/>
                  </a:lnTo>
                  <a:lnTo>
                    <a:pt x="49" y="23"/>
                  </a:lnTo>
                  <a:lnTo>
                    <a:pt x="54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5" y="96"/>
                  </a:lnTo>
                  <a:lnTo>
                    <a:pt x="44" y="104"/>
                  </a:lnTo>
                  <a:lnTo>
                    <a:pt x="43" y="110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58" y="101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80" y="86"/>
                  </a:lnTo>
                  <a:lnTo>
                    <a:pt x="87" y="83"/>
                  </a:lnTo>
                  <a:lnTo>
                    <a:pt x="94" y="81"/>
                  </a:lnTo>
                  <a:lnTo>
                    <a:pt x="100" y="80"/>
                  </a:lnTo>
                  <a:lnTo>
                    <a:pt x="100" y="80"/>
                  </a:lnTo>
                  <a:lnTo>
                    <a:pt x="107" y="81"/>
                  </a:lnTo>
                  <a:lnTo>
                    <a:pt x="113" y="83"/>
                  </a:lnTo>
                  <a:lnTo>
                    <a:pt x="118" y="85"/>
                  </a:lnTo>
                  <a:lnTo>
                    <a:pt x="123" y="89"/>
                  </a:lnTo>
                  <a:lnTo>
                    <a:pt x="123" y="89"/>
                  </a:lnTo>
                  <a:lnTo>
                    <a:pt x="127" y="94"/>
                  </a:lnTo>
                  <a:lnTo>
                    <a:pt x="131" y="100"/>
                  </a:lnTo>
                  <a:lnTo>
                    <a:pt x="133" y="107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32" y="122"/>
                  </a:lnTo>
                  <a:lnTo>
                    <a:pt x="131" y="130"/>
                  </a:lnTo>
                  <a:lnTo>
                    <a:pt x="131" y="130"/>
                  </a:lnTo>
                  <a:lnTo>
                    <a:pt x="128" y="134"/>
                  </a:lnTo>
                  <a:lnTo>
                    <a:pt x="126" y="138"/>
                  </a:lnTo>
                  <a:lnTo>
                    <a:pt x="122" y="142"/>
                  </a:lnTo>
                  <a:lnTo>
                    <a:pt x="118" y="146"/>
                  </a:lnTo>
                  <a:lnTo>
                    <a:pt x="107" y="151"/>
                  </a:lnTo>
                  <a:lnTo>
                    <a:pt x="94" y="154"/>
                  </a:lnTo>
                  <a:lnTo>
                    <a:pt x="82" y="157"/>
                  </a:lnTo>
                  <a:lnTo>
                    <a:pt x="68" y="158"/>
                  </a:lnTo>
                  <a:lnTo>
                    <a:pt x="43" y="159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52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2" y="143"/>
                  </a:lnTo>
                  <a:lnTo>
                    <a:pt x="5" y="140"/>
                  </a:lnTo>
                  <a:lnTo>
                    <a:pt x="10" y="140"/>
                  </a:lnTo>
                  <a:lnTo>
                    <a:pt x="24" y="140"/>
                  </a:lnTo>
                  <a:close/>
                  <a:moveTo>
                    <a:pt x="46" y="140"/>
                  </a:moveTo>
                  <a:lnTo>
                    <a:pt x="46" y="140"/>
                  </a:lnTo>
                  <a:lnTo>
                    <a:pt x="68" y="139"/>
                  </a:lnTo>
                  <a:lnTo>
                    <a:pt x="87" y="138"/>
                  </a:lnTo>
                  <a:lnTo>
                    <a:pt x="102" y="134"/>
                  </a:lnTo>
                  <a:lnTo>
                    <a:pt x="114" y="129"/>
                  </a:lnTo>
                  <a:lnTo>
                    <a:pt x="114" y="129"/>
                  </a:lnTo>
                  <a:lnTo>
                    <a:pt x="119" y="125"/>
                  </a:lnTo>
                  <a:lnTo>
                    <a:pt x="123" y="123"/>
                  </a:lnTo>
                  <a:lnTo>
                    <a:pt x="123" y="123"/>
                  </a:lnTo>
                  <a:lnTo>
                    <a:pt x="122" y="119"/>
                  </a:lnTo>
                  <a:lnTo>
                    <a:pt x="121" y="114"/>
                  </a:lnTo>
                  <a:lnTo>
                    <a:pt x="118" y="110"/>
                  </a:lnTo>
                  <a:lnTo>
                    <a:pt x="114" y="108"/>
                  </a:lnTo>
                  <a:lnTo>
                    <a:pt x="111" y="104"/>
                  </a:lnTo>
                  <a:lnTo>
                    <a:pt x="106" y="101"/>
                  </a:lnTo>
                  <a:lnTo>
                    <a:pt x="100" y="100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88" y="100"/>
                  </a:lnTo>
                  <a:lnTo>
                    <a:pt x="80" y="103"/>
                  </a:lnTo>
                  <a:lnTo>
                    <a:pt x="73" y="107"/>
                  </a:lnTo>
                  <a:lnTo>
                    <a:pt x="65" y="110"/>
                  </a:lnTo>
                  <a:lnTo>
                    <a:pt x="58" y="117"/>
                  </a:lnTo>
                  <a:lnTo>
                    <a:pt x="49" y="123"/>
                  </a:lnTo>
                  <a:lnTo>
                    <a:pt x="34" y="140"/>
                  </a:lnTo>
                  <a:lnTo>
                    <a:pt x="46" y="14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2" name="Freeform 74"/>
            <p:cNvSpPr>
              <a:spLocks noEditPoints="1"/>
            </p:cNvSpPr>
            <p:nvPr userDrawn="1"/>
          </p:nvSpPr>
          <p:spPr bwMode="auto">
            <a:xfrm>
              <a:off x="4648" y="832"/>
              <a:ext cx="50" cy="61"/>
            </a:xfrm>
            <a:custGeom>
              <a:avLst/>
              <a:gdLst>
                <a:gd name="T0" fmla="*/ 101 w 101"/>
                <a:gd name="T1" fmla="*/ 68 h 122"/>
                <a:gd name="T2" fmla="*/ 89 w 101"/>
                <a:gd name="T3" fmla="*/ 68 h 122"/>
                <a:gd name="T4" fmla="*/ 86 w 101"/>
                <a:gd name="T5" fmla="*/ 82 h 122"/>
                <a:gd name="T6" fmla="*/ 79 w 101"/>
                <a:gd name="T7" fmla="*/ 97 h 122"/>
                <a:gd name="T8" fmla="*/ 73 w 101"/>
                <a:gd name="T9" fmla="*/ 104 h 122"/>
                <a:gd name="T10" fmla="*/ 60 w 101"/>
                <a:gd name="T11" fmla="*/ 116 h 122"/>
                <a:gd name="T12" fmla="*/ 43 w 101"/>
                <a:gd name="T13" fmla="*/ 122 h 122"/>
                <a:gd name="T14" fmla="*/ 32 w 101"/>
                <a:gd name="T15" fmla="*/ 121 h 122"/>
                <a:gd name="T16" fmla="*/ 12 w 101"/>
                <a:gd name="T17" fmla="*/ 114 h 122"/>
                <a:gd name="T18" fmla="*/ 3 w 101"/>
                <a:gd name="T19" fmla="*/ 104 h 122"/>
                <a:gd name="T20" fmla="*/ 13 w 101"/>
                <a:gd name="T21" fmla="*/ 107 h 122"/>
                <a:gd name="T22" fmla="*/ 24 w 101"/>
                <a:gd name="T23" fmla="*/ 109 h 122"/>
                <a:gd name="T24" fmla="*/ 36 w 101"/>
                <a:gd name="T25" fmla="*/ 107 h 122"/>
                <a:gd name="T26" fmla="*/ 56 w 101"/>
                <a:gd name="T27" fmla="*/ 97 h 122"/>
                <a:gd name="T28" fmla="*/ 65 w 101"/>
                <a:gd name="T29" fmla="*/ 88 h 122"/>
                <a:gd name="T30" fmla="*/ 77 w 101"/>
                <a:gd name="T31" fmla="*/ 73 h 122"/>
                <a:gd name="T32" fmla="*/ 72 w 101"/>
                <a:gd name="T33" fmla="*/ 68 h 122"/>
                <a:gd name="T34" fmla="*/ 61 w 101"/>
                <a:gd name="T35" fmla="*/ 67 h 122"/>
                <a:gd name="T36" fmla="*/ 45 w 101"/>
                <a:gd name="T37" fmla="*/ 63 h 122"/>
                <a:gd name="T38" fmla="*/ 33 w 101"/>
                <a:gd name="T39" fmla="*/ 56 h 122"/>
                <a:gd name="T40" fmla="*/ 27 w 101"/>
                <a:gd name="T41" fmla="*/ 44 h 122"/>
                <a:gd name="T42" fmla="*/ 27 w 101"/>
                <a:gd name="T43" fmla="*/ 38 h 122"/>
                <a:gd name="T44" fmla="*/ 29 w 101"/>
                <a:gd name="T45" fmla="*/ 24 h 122"/>
                <a:gd name="T46" fmla="*/ 34 w 101"/>
                <a:gd name="T47" fmla="*/ 14 h 122"/>
                <a:gd name="T48" fmla="*/ 38 w 101"/>
                <a:gd name="T49" fmla="*/ 9 h 122"/>
                <a:gd name="T50" fmla="*/ 50 w 101"/>
                <a:gd name="T51" fmla="*/ 2 h 122"/>
                <a:gd name="T52" fmla="*/ 57 w 101"/>
                <a:gd name="T53" fmla="*/ 0 h 122"/>
                <a:gd name="T54" fmla="*/ 67 w 101"/>
                <a:gd name="T55" fmla="*/ 4 h 122"/>
                <a:gd name="T56" fmla="*/ 76 w 101"/>
                <a:gd name="T57" fmla="*/ 13 h 122"/>
                <a:gd name="T58" fmla="*/ 84 w 101"/>
                <a:gd name="T59" fmla="*/ 29 h 122"/>
                <a:gd name="T60" fmla="*/ 89 w 101"/>
                <a:gd name="T61" fmla="*/ 49 h 122"/>
                <a:gd name="T62" fmla="*/ 68 w 101"/>
                <a:gd name="T63" fmla="*/ 28 h 122"/>
                <a:gd name="T64" fmla="*/ 65 w 101"/>
                <a:gd name="T65" fmla="*/ 24 h 122"/>
                <a:gd name="T66" fmla="*/ 57 w 101"/>
                <a:gd name="T67" fmla="*/ 21 h 122"/>
                <a:gd name="T68" fmla="*/ 52 w 101"/>
                <a:gd name="T69" fmla="*/ 19 h 122"/>
                <a:gd name="T70" fmla="*/ 41 w 101"/>
                <a:gd name="T71" fmla="*/ 24 h 122"/>
                <a:gd name="T72" fmla="*/ 36 w 101"/>
                <a:gd name="T73" fmla="*/ 32 h 122"/>
                <a:gd name="T74" fmla="*/ 37 w 101"/>
                <a:gd name="T75" fmla="*/ 37 h 122"/>
                <a:gd name="T76" fmla="*/ 46 w 101"/>
                <a:gd name="T77" fmla="*/ 44 h 122"/>
                <a:gd name="T78" fmla="*/ 52 w 101"/>
                <a:gd name="T79" fmla="*/ 47 h 122"/>
                <a:gd name="T80" fmla="*/ 79 w 101"/>
                <a:gd name="T81" fmla="*/ 49 h 122"/>
                <a:gd name="T82" fmla="*/ 77 w 101"/>
                <a:gd name="T83" fmla="*/ 43 h 122"/>
                <a:gd name="T84" fmla="*/ 71 w 101"/>
                <a:gd name="T85" fmla="*/ 32 h 122"/>
                <a:gd name="T86" fmla="*/ 68 w 101"/>
                <a:gd name="T87" fmla="*/ 2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122">
                  <a:moveTo>
                    <a:pt x="101" y="49"/>
                  </a:moveTo>
                  <a:lnTo>
                    <a:pt x="101" y="68"/>
                  </a:lnTo>
                  <a:lnTo>
                    <a:pt x="89" y="68"/>
                  </a:lnTo>
                  <a:lnTo>
                    <a:pt x="89" y="68"/>
                  </a:lnTo>
                  <a:lnTo>
                    <a:pt x="87" y="75"/>
                  </a:lnTo>
                  <a:lnTo>
                    <a:pt x="86" y="82"/>
                  </a:lnTo>
                  <a:lnTo>
                    <a:pt x="82" y="91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73" y="104"/>
                  </a:lnTo>
                  <a:lnTo>
                    <a:pt x="68" y="109"/>
                  </a:lnTo>
                  <a:lnTo>
                    <a:pt x="60" y="116"/>
                  </a:lnTo>
                  <a:lnTo>
                    <a:pt x="50" y="121"/>
                  </a:lnTo>
                  <a:lnTo>
                    <a:pt x="43" y="122"/>
                  </a:lnTo>
                  <a:lnTo>
                    <a:pt x="43" y="122"/>
                  </a:lnTo>
                  <a:lnTo>
                    <a:pt x="32" y="121"/>
                  </a:lnTo>
                  <a:lnTo>
                    <a:pt x="22" y="119"/>
                  </a:lnTo>
                  <a:lnTo>
                    <a:pt x="12" y="114"/>
                  </a:lnTo>
                  <a:lnTo>
                    <a:pt x="0" y="109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13" y="107"/>
                  </a:lnTo>
                  <a:lnTo>
                    <a:pt x="18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36" y="107"/>
                  </a:lnTo>
                  <a:lnTo>
                    <a:pt x="46" y="104"/>
                  </a:lnTo>
                  <a:lnTo>
                    <a:pt x="56" y="97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73" y="78"/>
                  </a:lnTo>
                  <a:lnTo>
                    <a:pt x="77" y="73"/>
                  </a:lnTo>
                  <a:lnTo>
                    <a:pt x="79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61" y="67"/>
                  </a:lnTo>
                  <a:lnTo>
                    <a:pt x="52" y="66"/>
                  </a:lnTo>
                  <a:lnTo>
                    <a:pt x="45" y="63"/>
                  </a:lnTo>
                  <a:lnTo>
                    <a:pt x="38" y="61"/>
                  </a:lnTo>
                  <a:lnTo>
                    <a:pt x="33" y="56"/>
                  </a:lnTo>
                  <a:lnTo>
                    <a:pt x="29" y="51"/>
                  </a:lnTo>
                  <a:lnTo>
                    <a:pt x="27" y="44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1"/>
                  </a:lnTo>
                  <a:lnTo>
                    <a:pt x="29" y="24"/>
                  </a:lnTo>
                  <a:lnTo>
                    <a:pt x="32" y="19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9"/>
                  </a:lnTo>
                  <a:lnTo>
                    <a:pt x="45" y="4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2" y="2"/>
                  </a:lnTo>
                  <a:lnTo>
                    <a:pt x="67" y="4"/>
                  </a:lnTo>
                  <a:lnTo>
                    <a:pt x="71" y="8"/>
                  </a:lnTo>
                  <a:lnTo>
                    <a:pt x="76" y="13"/>
                  </a:lnTo>
                  <a:lnTo>
                    <a:pt x="80" y="21"/>
                  </a:lnTo>
                  <a:lnTo>
                    <a:pt x="84" y="29"/>
                  </a:lnTo>
                  <a:lnTo>
                    <a:pt x="86" y="38"/>
                  </a:lnTo>
                  <a:lnTo>
                    <a:pt x="89" y="49"/>
                  </a:lnTo>
                  <a:lnTo>
                    <a:pt x="101" y="49"/>
                  </a:lnTo>
                  <a:close/>
                  <a:moveTo>
                    <a:pt x="68" y="28"/>
                  </a:moveTo>
                  <a:lnTo>
                    <a:pt x="68" y="28"/>
                  </a:lnTo>
                  <a:lnTo>
                    <a:pt x="65" y="24"/>
                  </a:lnTo>
                  <a:lnTo>
                    <a:pt x="61" y="22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7" y="21"/>
                  </a:lnTo>
                  <a:lnTo>
                    <a:pt x="41" y="24"/>
                  </a:lnTo>
                  <a:lnTo>
                    <a:pt x="37" y="28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7" y="37"/>
                  </a:lnTo>
                  <a:lnTo>
                    <a:pt x="41" y="42"/>
                  </a:lnTo>
                  <a:lnTo>
                    <a:pt x="46" y="44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5" y="49"/>
                  </a:lnTo>
                  <a:lnTo>
                    <a:pt x="79" y="49"/>
                  </a:lnTo>
                  <a:lnTo>
                    <a:pt x="79" y="49"/>
                  </a:lnTo>
                  <a:lnTo>
                    <a:pt x="77" y="43"/>
                  </a:lnTo>
                  <a:lnTo>
                    <a:pt x="75" y="37"/>
                  </a:lnTo>
                  <a:lnTo>
                    <a:pt x="71" y="32"/>
                  </a:lnTo>
                  <a:lnTo>
                    <a:pt x="68" y="28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3" name="Freeform 75"/>
            <p:cNvSpPr>
              <a:spLocks/>
            </p:cNvSpPr>
            <p:nvPr userDrawn="1"/>
          </p:nvSpPr>
          <p:spPr bwMode="auto">
            <a:xfrm>
              <a:off x="4693" y="790"/>
              <a:ext cx="28" cy="76"/>
            </a:xfrm>
            <a:custGeom>
              <a:avLst/>
              <a:gdLst>
                <a:gd name="T0" fmla="*/ 14 w 57"/>
                <a:gd name="T1" fmla="*/ 132 h 151"/>
                <a:gd name="T2" fmla="*/ 14 w 57"/>
                <a:gd name="T3" fmla="*/ 132 h 151"/>
                <a:gd name="T4" fmla="*/ 22 w 57"/>
                <a:gd name="T5" fmla="*/ 131 h 151"/>
                <a:gd name="T6" fmla="*/ 30 w 57"/>
                <a:gd name="T7" fmla="*/ 129 h 151"/>
                <a:gd name="T8" fmla="*/ 30 w 57"/>
                <a:gd name="T9" fmla="*/ 129 h 151"/>
                <a:gd name="T10" fmla="*/ 33 w 57"/>
                <a:gd name="T11" fmla="*/ 125 h 151"/>
                <a:gd name="T12" fmla="*/ 35 w 57"/>
                <a:gd name="T13" fmla="*/ 122 h 151"/>
                <a:gd name="T14" fmla="*/ 37 w 57"/>
                <a:gd name="T15" fmla="*/ 117 h 151"/>
                <a:gd name="T16" fmla="*/ 38 w 57"/>
                <a:gd name="T17" fmla="*/ 112 h 151"/>
                <a:gd name="T18" fmla="*/ 38 w 57"/>
                <a:gd name="T19" fmla="*/ 112 h 151"/>
                <a:gd name="T20" fmla="*/ 37 w 57"/>
                <a:gd name="T21" fmla="*/ 76 h 151"/>
                <a:gd name="T22" fmla="*/ 33 w 57"/>
                <a:gd name="T23" fmla="*/ 37 h 151"/>
                <a:gd name="T24" fmla="*/ 33 w 57"/>
                <a:gd name="T25" fmla="*/ 37 h 151"/>
                <a:gd name="T26" fmla="*/ 32 w 57"/>
                <a:gd name="T27" fmla="*/ 18 h 151"/>
                <a:gd name="T28" fmla="*/ 32 w 57"/>
                <a:gd name="T29" fmla="*/ 18 h 151"/>
                <a:gd name="T30" fmla="*/ 33 w 57"/>
                <a:gd name="T31" fmla="*/ 13 h 151"/>
                <a:gd name="T32" fmla="*/ 37 w 57"/>
                <a:gd name="T33" fmla="*/ 9 h 151"/>
                <a:gd name="T34" fmla="*/ 37 w 57"/>
                <a:gd name="T35" fmla="*/ 9 h 151"/>
                <a:gd name="T36" fmla="*/ 44 w 57"/>
                <a:gd name="T37" fmla="*/ 0 h 151"/>
                <a:gd name="T38" fmla="*/ 45 w 57"/>
                <a:gd name="T39" fmla="*/ 2 h 151"/>
                <a:gd name="T40" fmla="*/ 45 w 57"/>
                <a:gd name="T41" fmla="*/ 2 h 151"/>
                <a:gd name="T42" fmla="*/ 45 w 57"/>
                <a:gd name="T43" fmla="*/ 9 h 151"/>
                <a:gd name="T44" fmla="*/ 48 w 57"/>
                <a:gd name="T45" fmla="*/ 17 h 151"/>
                <a:gd name="T46" fmla="*/ 52 w 57"/>
                <a:gd name="T47" fmla="*/ 26 h 151"/>
                <a:gd name="T48" fmla="*/ 57 w 57"/>
                <a:gd name="T49" fmla="*/ 34 h 151"/>
                <a:gd name="T50" fmla="*/ 57 w 57"/>
                <a:gd name="T51" fmla="*/ 34 h 151"/>
                <a:gd name="T52" fmla="*/ 48 w 57"/>
                <a:gd name="T53" fmla="*/ 42 h 151"/>
                <a:gd name="T54" fmla="*/ 48 w 57"/>
                <a:gd name="T55" fmla="*/ 42 h 151"/>
                <a:gd name="T56" fmla="*/ 49 w 57"/>
                <a:gd name="T57" fmla="*/ 68 h 151"/>
                <a:gd name="T58" fmla="*/ 49 w 57"/>
                <a:gd name="T59" fmla="*/ 92 h 151"/>
                <a:gd name="T60" fmla="*/ 49 w 57"/>
                <a:gd name="T61" fmla="*/ 92 h 151"/>
                <a:gd name="T62" fmla="*/ 49 w 57"/>
                <a:gd name="T63" fmla="*/ 104 h 151"/>
                <a:gd name="T64" fmla="*/ 48 w 57"/>
                <a:gd name="T65" fmla="*/ 114 h 151"/>
                <a:gd name="T66" fmla="*/ 47 w 57"/>
                <a:gd name="T67" fmla="*/ 122 h 151"/>
                <a:gd name="T68" fmla="*/ 44 w 57"/>
                <a:gd name="T69" fmla="*/ 130 h 151"/>
                <a:gd name="T70" fmla="*/ 44 w 57"/>
                <a:gd name="T71" fmla="*/ 130 h 151"/>
                <a:gd name="T72" fmla="*/ 42 w 57"/>
                <a:gd name="T73" fmla="*/ 135 h 151"/>
                <a:gd name="T74" fmla="*/ 39 w 57"/>
                <a:gd name="T75" fmla="*/ 140 h 151"/>
                <a:gd name="T76" fmla="*/ 35 w 57"/>
                <a:gd name="T77" fmla="*/ 144 h 151"/>
                <a:gd name="T78" fmla="*/ 30 w 57"/>
                <a:gd name="T79" fmla="*/ 146 h 151"/>
                <a:gd name="T80" fmla="*/ 30 w 57"/>
                <a:gd name="T81" fmla="*/ 146 h 151"/>
                <a:gd name="T82" fmla="*/ 22 w 57"/>
                <a:gd name="T83" fmla="*/ 150 h 151"/>
                <a:gd name="T84" fmla="*/ 13 w 57"/>
                <a:gd name="T85" fmla="*/ 151 h 151"/>
                <a:gd name="T86" fmla="*/ 10 w 57"/>
                <a:gd name="T87" fmla="*/ 151 h 151"/>
                <a:gd name="T88" fmla="*/ 10 w 57"/>
                <a:gd name="T89" fmla="*/ 151 h 151"/>
                <a:gd name="T90" fmla="*/ 5 w 57"/>
                <a:gd name="T91" fmla="*/ 150 h 151"/>
                <a:gd name="T92" fmla="*/ 3 w 57"/>
                <a:gd name="T93" fmla="*/ 148 h 151"/>
                <a:gd name="T94" fmla="*/ 0 w 57"/>
                <a:gd name="T95" fmla="*/ 144 h 151"/>
                <a:gd name="T96" fmla="*/ 0 w 57"/>
                <a:gd name="T97" fmla="*/ 141 h 151"/>
                <a:gd name="T98" fmla="*/ 0 w 57"/>
                <a:gd name="T99" fmla="*/ 141 h 151"/>
                <a:gd name="T100" fmla="*/ 0 w 57"/>
                <a:gd name="T101" fmla="*/ 139 h 151"/>
                <a:gd name="T102" fmla="*/ 3 w 57"/>
                <a:gd name="T103" fmla="*/ 135 h 151"/>
                <a:gd name="T104" fmla="*/ 5 w 57"/>
                <a:gd name="T105" fmla="*/ 132 h 151"/>
                <a:gd name="T106" fmla="*/ 10 w 57"/>
                <a:gd name="T107" fmla="*/ 132 h 151"/>
                <a:gd name="T108" fmla="*/ 14 w 57"/>
                <a:gd name="T10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7" h="151">
                  <a:moveTo>
                    <a:pt x="14" y="132"/>
                  </a:moveTo>
                  <a:lnTo>
                    <a:pt x="14" y="132"/>
                  </a:lnTo>
                  <a:lnTo>
                    <a:pt x="22" y="131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33" y="125"/>
                  </a:lnTo>
                  <a:lnTo>
                    <a:pt x="35" y="122"/>
                  </a:lnTo>
                  <a:lnTo>
                    <a:pt x="37" y="117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7" y="76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3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44" y="0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9"/>
                  </a:lnTo>
                  <a:lnTo>
                    <a:pt x="48" y="17"/>
                  </a:lnTo>
                  <a:lnTo>
                    <a:pt x="52" y="26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9" y="68"/>
                  </a:lnTo>
                  <a:lnTo>
                    <a:pt x="49" y="92"/>
                  </a:lnTo>
                  <a:lnTo>
                    <a:pt x="49" y="92"/>
                  </a:lnTo>
                  <a:lnTo>
                    <a:pt x="49" y="104"/>
                  </a:lnTo>
                  <a:lnTo>
                    <a:pt x="48" y="114"/>
                  </a:lnTo>
                  <a:lnTo>
                    <a:pt x="47" y="122"/>
                  </a:lnTo>
                  <a:lnTo>
                    <a:pt x="44" y="130"/>
                  </a:lnTo>
                  <a:lnTo>
                    <a:pt x="44" y="130"/>
                  </a:lnTo>
                  <a:lnTo>
                    <a:pt x="42" y="135"/>
                  </a:lnTo>
                  <a:lnTo>
                    <a:pt x="39" y="140"/>
                  </a:lnTo>
                  <a:lnTo>
                    <a:pt x="35" y="144"/>
                  </a:lnTo>
                  <a:lnTo>
                    <a:pt x="30" y="146"/>
                  </a:lnTo>
                  <a:lnTo>
                    <a:pt x="30" y="146"/>
                  </a:lnTo>
                  <a:lnTo>
                    <a:pt x="22" y="150"/>
                  </a:lnTo>
                  <a:lnTo>
                    <a:pt x="13" y="151"/>
                  </a:lnTo>
                  <a:lnTo>
                    <a:pt x="10" y="151"/>
                  </a:lnTo>
                  <a:lnTo>
                    <a:pt x="10" y="151"/>
                  </a:lnTo>
                  <a:lnTo>
                    <a:pt x="5" y="150"/>
                  </a:lnTo>
                  <a:lnTo>
                    <a:pt x="3" y="148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3" y="135"/>
                  </a:lnTo>
                  <a:lnTo>
                    <a:pt x="5" y="132"/>
                  </a:lnTo>
                  <a:lnTo>
                    <a:pt x="10" y="132"/>
                  </a:lnTo>
                  <a:lnTo>
                    <a:pt x="14" y="13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4" name="Freeform 76"/>
            <p:cNvSpPr>
              <a:spLocks/>
            </p:cNvSpPr>
            <p:nvPr userDrawn="1"/>
          </p:nvSpPr>
          <p:spPr bwMode="auto">
            <a:xfrm>
              <a:off x="4732" y="791"/>
              <a:ext cx="10" cy="76"/>
            </a:xfrm>
            <a:custGeom>
              <a:avLst/>
              <a:gdLst>
                <a:gd name="T0" fmla="*/ 4 w 20"/>
                <a:gd name="T1" fmla="*/ 151 h 151"/>
                <a:gd name="T2" fmla="*/ 4 w 20"/>
                <a:gd name="T3" fmla="*/ 151 h 151"/>
                <a:gd name="T4" fmla="*/ 5 w 20"/>
                <a:gd name="T5" fmla="*/ 136 h 151"/>
                <a:gd name="T6" fmla="*/ 6 w 20"/>
                <a:gd name="T7" fmla="*/ 121 h 151"/>
                <a:gd name="T8" fmla="*/ 6 w 20"/>
                <a:gd name="T9" fmla="*/ 107 h 151"/>
                <a:gd name="T10" fmla="*/ 6 w 20"/>
                <a:gd name="T11" fmla="*/ 107 h 151"/>
                <a:gd name="T12" fmla="*/ 5 w 20"/>
                <a:gd name="T13" fmla="*/ 85 h 151"/>
                <a:gd name="T14" fmla="*/ 4 w 20"/>
                <a:gd name="T15" fmla="*/ 60 h 151"/>
                <a:gd name="T16" fmla="*/ 0 w 20"/>
                <a:gd name="T17" fmla="*/ 16 h 151"/>
                <a:gd name="T18" fmla="*/ 0 w 20"/>
                <a:gd name="T19" fmla="*/ 16 h 151"/>
                <a:gd name="T20" fmla="*/ 8 w 20"/>
                <a:gd name="T21" fmla="*/ 7 h 151"/>
                <a:gd name="T22" fmla="*/ 15 w 20"/>
                <a:gd name="T23" fmla="*/ 0 h 151"/>
                <a:gd name="T24" fmla="*/ 17 w 20"/>
                <a:gd name="T25" fmla="*/ 1 h 151"/>
                <a:gd name="T26" fmla="*/ 17 w 20"/>
                <a:gd name="T27" fmla="*/ 1 h 151"/>
                <a:gd name="T28" fmla="*/ 18 w 20"/>
                <a:gd name="T29" fmla="*/ 25 h 151"/>
                <a:gd name="T30" fmla="*/ 19 w 20"/>
                <a:gd name="T31" fmla="*/ 51 h 151"/>
                <a:gd name="T32" fmla="*/ 20 w 20"/>
                <a:gd name="T33" fmla="*/ 104 h 151"/>
                <a:gd name="T34" fmla="*/ 20 w 20"/>
                <a:gd name="T35" fmla="*/ 104 h 151"/>
                <a:gd name="T36" fmla="*/ 19 w 20"/>
                <a:gd name="T37" fmla="*/ 128 h 151"/>
                <a:gd name="T38" fmla="*/ 19 w 20"/>
                <a:gd name="T39" fmla="*/ 128 h 151"/>
                <a:gd name="T40" fmla="*/ 18 w 20"/>
                <a:gd name="T41" fmla="*/ 133 h 151"/>
                <a:gd name="T42" fmla="*/ 15 w 20"/>
                <a:gd name="T43" fmla="*/ 140 h 151"/>
                <a:gd name="T44" fmla="*/ 11 w 20"/>
                <a:gd name="T45" fmla="*/ 145 h 151"/>
                <a:gd name="T46" fmla="*/ 6 w 20"/>
                <a:gd name="T47" fmla="*/ 151 h 151"/>
                <a:gd name="T48" fmla="*/ 4 w 20"/>
                <a:gd name="T4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51">
                  <a:moveTo>
                    <a:pt x="4" y="151"/>
                  </a:moveTo>
                  <a:lnTo>
                    <a:pt x="4" y="151"/>
                  </a:lnTo>
                  <a:lnTo>
                    <a:pt x="5" y="136"/>
                  </a:lnTo>
                  <a:lnTo>
                    <a:pt x="6" y="121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5" y="85"/>
                  </a:lnTo>
                  <a:lnTo>
                    <a:pt x="4" y="6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8" y="7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25"/>
                  </a:lnTo>
                  <a:lnTo>
                    <a:pt x="19" y="51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9" y="128"/>
                  </a:lnTo>
                  <a:lnTo>
                    <a:pt x="19" y="128"/>
                  </a:lnTo>
                  <a:lnTo>
                    <a:pt x="18" y="133"/>
                  </a:lnTo>
                  <a:lnTo>
                    <a:pt x="15" y="140"/>
                  </a:lnTo>
                  <a:lnTo>
                    <a:pt x="11" y="145"/>
                  </a:lnTo>
                  <a:lnTo>
                    <a:pt x="6" y="151"/>
                  </a:lnTo>
                  <a:lnTo>
                    <a:pt x="4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5" name="Freeform 77"/>
            <p:cNvSpPr>
              <a:spLocks/>
            </p:cNvSpPr>
            <p:nvPr userDrawn="1"/>
          </p:nvSpPr>
          <p:spPr bwMode="auto">
            <a:xfrm>
              <a:off x="4801" y="814"/>
              <a:ext cx="57" cy="86"/>
            </a:xfrm>
            <a:custGeom>
              <a:avLst/>
              <a:gdLst>
                <a:gd name="T0" fmla="*/ 85 w 115"/>
                <a:gd name="T1" fmla="*/ 57 h 173"/>
                <a:gd name="T2" fmla="*/ 46 w 115"/>
                <a:gd name="T3" fmla="*/ 74 h 173"/>
                <a:gd name="T4" fmla="*/ 34 w 115"/>
                <a:gd name="T5" fmla="*/ 81 h 173"/>
                <a:gd name="T6" fmla="*/ 17 w 115"/>
                <a:gd name="T7" fmla="*/ 96 h 173"/>
                <a:gd name="T8" fmla="*/ 10 w 115"/>
                <a:gd name="T9" fmla="*/ 108 h 173"/>
                <a:gd name="T10" fmla="*/ 10 w 115"/>
                <a:gd name="T11" fmla="*/ 112 h 173"/>
                <a:gd name="T12" fmla="*/ 14 w 115"/>
                <a:gd name="T13" fmla="*/ 130 h 173"/>
                <a:gd name="T14" fmla="*/ 28 w 115"/>
                <a:gd name="T15" fmla="*/ 142 h 173"/>
                <a:gd name="T16" fmla="*/ 49 w 115"/>
                <a:gd name="T17" fmla="*/ 151 h 173"/>
                <a:gd name="T18" fmla="*/ 77 w 115"/>
                <a:gd name="T19" fmla="*/ 154 h 173"/>
                <a:gd name="T20" fmla="*/ 97 w 115"/>
                <a:gd name="T21" fmla="*/ 152 h 173"/>
                <a:gd name="T22" fmla="*/ 115 w 115"/>
                <a:gd name="T23" fmla="*/ 152 h 173"/>
                <a:gd name="T24" fmla="*/ 104 w 115"/>
                <a:gd name="T25" fmla="*/ 160 h 173"/>
                <a:gd name="T26" fmla="*/ 91 w 115"/>
                <a:gd name="T27" fmla="*/ 169 h 173"/>
                <a:gd name="T28" fmla="*/ 81 w 115"/>
                <a:gd name="T29" fmla="*/ 171 h 173"/>
                <a:gd name="T30" fmla="*/ 66 w 115"/>
                <a:gd name="T31" fmla="*/ 173 h 173"/>
                <a:gd name="T32" fmla="*/ 41 w 115"/>
                <a:gd name="T33" fmla="*/ 170 h 173"/>
                <a:gd name="T34" fmla="*/ 19 w 115"/>
                <a:gd name="T35" fmla="*/ 160 h 173"/>
                <a:gd name="T36" fmla="*/ 5 w 115"/>
                <a:gd name="T37" fmla="*/ 142 h 173"/>
                <a:gd name="T38" fmla="*/ 0 w 115"/>
                <a:gd name="T39" fmla="*/ 118 h 173"/>
                <a:gd name="T40" fmla="*/ 0 w 115"/>
                <a:gd name="T41" fmla="*/ 111 h 173"/>
                <a:gd name="T42" fmla="*/ 4 w 115"/>
                <a:gd name="T43" fmla="*/ 98 h 173"/>
                <a:gd name="T44" fmla="*/ 14 w 115"/>
                <a:gd name="T45" fmla="*/ 81 h 173"/>
                <a:gd name="T46" fmla="*/ 24 w 115"/>
                <a:gd name="T47" fmla="*/ 71 h 173"/>
                <a:gd name="T48" fmla="*/ 8 w 115"/>
                <a:gd name="T49" fmla="*/ 56 h 173"/>
                <a:gd name="T50" fmla="*/ 3 w 115"/>
                <a:gd name="T51" fmla="*/ 39 h 173"/>
                <a:gd name="T52" fmla="*/ 4 w 115"/>
                <a:gd name="T53" fmla="*/ 29 h 173"/>
                <a:gd name="T54" fmla="*/ 9 w 115"/>
                <a:gd name="T55" fmla="*/ 17 h 173"/>
                <a:gd name="T56" fmla="*/ 14 w 115"/>
                <a:gd name="T57" fmla="*/ 9 h 173"/>
                <a:gd name="T58" fmla="*/ 28 w 115"/>
                <a:gd name="T59" fmla="*/ 1 h 173"/>
                <a:gd name="T60" fmla="*/ 36 w 115"/>
                <a:gd name="T61" fmla="*/ 0 h 173"/>
                <a:gd name="T62" fmla="*/ 53 w 115"/>
                <a:gd name="T63" fmla="*/ 4 h 173"/>
                <a:gd name="T64" fmla="*/ 67 w 115"/>
                <a:gd name="T65" fmla="*/ 18 h 173"/>
                <a:gd name="T66" fmla="*/ 65 w 115"/>
                <a:gd name="T67" fmla="*/ 22 h 173"/>
                <a:gd name="T68" fmla="*/ 42 w 115"/>
                <a:gd name="T69" fmla="*/ 17 h 173"/>
                <a:gd name="T70" fmla="*/ 31 w 115"/>
                <a:gd name="T71" fmla="*/ 18 h 173"/>
                <a:gd name="T72" fmla="*/ 15 w 115"/>
                <a:gd name="T73" fmla="*/ 25 h 173"/>
                <a:gd name="T74" fmla="*/ 13 w 115"/>
                <a:gd name="T75" fmla="*/ 30 h 173"/>
                <a:gd name="T76" fmla="*/ 14 w 115"/>
                <a:gd name="T77" fmla="*/ 35 h 173"/>
                <a:gd name="T78" fmla="*/ 21 w 115"/>
                <a:gd name="T79" fmla="*/ 44 h 173"/>
                <a:gd name="T80" fmla="*/ 26 w 115"/>
                <a:gd name="T81" fmla="*/ 49 h 173"/>
                <a:gd name="T82" fmla="*/ 38 w 115"/>
                <a:gd name="T83" fmla="*/ 57 h 173"/>
                <a:gd name="T84" fmla="*/ 42 w 115"/>
                <a:gd name="T85" fmla="*/ 57 h 173"/>
                <a:gd name="T86" fmla="*/ 49 w 115"/>
                <a:gd name="T87" fmla="*/ 54 h 173"/>
                <a:gd name="T88" fmla="*/ 70 w 115"/>
                <a:gd name="T89" fmla="*/ 45 h 173"/>
                <a:gd name="T90" fmla="*/ 90 w 115"/>
                <a:gd name="T91" fmla="*/ 3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173">
                  <a:moveTo>
                    <a:pt x="85" y="57"/>
                  </a:moveTo>
                  <a:lnTo>
                    <a:pt x="85" y="57"/>
                  </a:lnTo>
                  <a:lnTo>
                    <a:pt x="57" y="68"/>
                  </a:lnTo>
                  <a:lnTo>
                    <a:pt x="46" y="74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24" y="87"/>
                  </a:lnTo>
                  <a:lnTo>
                    <a:pt x="17" y="96"/>
                  </a:lnTo>
                  <a:lnTo>
                    <a:pt x="12" y="103"/>
                  </a:lnTo>
                  <a:lnTo>
                    <a:pt x="10" y="108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2" y="121"/>
                  </a:lnTo>
                  <a:lnTo>
                    <a:pt x="14" y="130"/>
                  </a:lnTo>
                  <a:lnTo>
                    <a:pt x="21" y="136"/>
                  </a:lnTo>
                  <a:lnTo>
                    <a:pt x="28" y="142"/>
                  </a:lnTo>
                  <a:lnTo>
                    <a:pt x="38" y="147"/>
                  </a:lnTo>
                  <a:lnTo>
                    <a:pt x="49" y="151"/>
                  </a:lnTo>
                  <a:lnTo>
                    <a:pt x="62" y="152"/>
                  </a:lnTo>
                  <a:lnTo>
                    <a:pt x="77" y="154"/>
                  </a:lnTo>
                  <a:lnTo>
                    <a:pt x="77" y="154"/>
                  </a:lnTo>
                  <a:lnTo>
                    <a:pt x="97" y="152"/>
                  </a:lnTo>
                  <a:lnTo>
                    <a:pt x="114" y="150"/>
                  </a:lnTo>
                  <a:lnTo>
                    <a:pt x="115" y="152"/>
                  </a:lnTo>
                  <a:lnTo>
                    <a:pt x="115" y="152"/>
                  </a:lnTo>
                  <a:lnTo>
                    <a:pt x="104" y="160"/>
                  </a:lnTo>
                  <a:lnTo>
                    <a:pt x="91" y="169"/>
                  </a:lnTo>
                  <a:lnTo>
                    <a:pt x="91" y="169"/>
                  </a:lnTo>
                  <a:lnTo>
                    <a:pt x="86" y="170"/>
                  </a:lnTo>
                  <a:lnTo>
                    <a:pt x="81" y="171"/>
                  </a:lnTo>
                  <a:lnTo>
                    <a:pt x="66" y="173"/>
                  </a:lnTo>
                  <a:lnTo>
                    <a:pt x="66" y="173"/>
                  </a:lnTo>
                  <a:lnTo>
                    <a:pt x="52" y="173"/>
                  </a:lnTo>
                  <a:lnTo>
                    <a:pt x="41" y="170"/>
                  </a:lnTo>
                  <a:lnTo>
                    <a:pt x="29" y="165"/>
                  </a:lnTo>
                  <a:lnTo>
                    <a:pt x="19" y="160"/>
                  </a:lnTo>
                  <a:lnTo>
                    <a:pt x="12" y="152"/>
                  </a:lnTo>
                  <a:lnTo>
                    <a:pt x="5" y="142"/>
                  </a:lnTo>
                  <a:lnTo>
                    <a:pt x="2" y="131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2" y="105"/>
                  </a:lnTo>
                  <a:lnTo>
                    <a:pt x="4" y="98"/>
                  </a:lnTo>
                  <a:lnTo>
                    <a:pt x="7" y="92"/>
                  </a:lnTo>
                  <a:lnTo>
                    <a:pt x="14" y="81"/>
                  </a:lnTo>
                  <a:lnTo>
                    <a:pt x="24" y="71"/>
                  </a:lnTo>
                  <a:lnTo>
                    <a:pt x="24" y="71"/>
                  </a:lnTo>
                  <a:lnTo>
                    <a:pt x="14" y="63"/>
                  </a:lnTo>
                  <a:lnTo>
                    <a:pt x="8" y="56"/>
                  </a:lnTo>
                  <a:lnTo>
                    <a:pt x="4" y="48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29"/>
                  </a:lnTo>
                  <a:lnTo>
                    <a:pt x="5" y="23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4" y="9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6" y="1"/>
                  </a:lnTo>
                  <a:lnTo>
                    <a:pt x="53" y="4"/>
                  </a:lnTo>
                  <a:lnTo>
                    <a:pt x="61" y="10"/>
                  </a:lnTo>
                  <a:lnTo>
                    <a:pt x="67" y="18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54" y="18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31" y="18"/>
                  </a:lnTo>
                  <a:lnTo>
                    <a:pt x="22" y="22"/>
                  </a:lnTo>
                  <a:lnTo>
                    <a:pt x="15" y="25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4" y="35"/>
                  </a:lnTo>
                  <a:lnTo>
                    <a:pt x="17" y="40"/>
                  </a:lnTo>
                  <a:lnTo>
                    <a:pt x="21" y="44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34" y="54"/>
                  </a:lnTo>
                  <a:lnTo>
                    <a:pt x="38" y="57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6" y="57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70" y="45"/>
                  </a:lnTo>
                  <a:lnTo>
                    <a:pt x="88" y="38"/>
                  </a:lnTo>
                  <a:lnTo>
                    <a:pt x="90" y="38"/>
                  </a:lnTo>
                  <a:lnTo>
                    <a:pt x="85" y="5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6" name="Freeform 78"/>
            <p:cNvSpPr>
              <a:spLocks noEditPoints="1"/>
            </p:cNvSpPr>
            <p:nvPr userDrawn="1"/>
          </p:nvSpPr>
          <p:spPr bwMode="auto">
            <a:xfrm>
              <a:off x="4855" y="825"/>
              <a:ext cx="46" cy="62"/>
            </a:xfrm>
            <a:custGeom>
              <a:avLst/>
              <a:gdLst>
                <a:gd name="T0" fmla="*/ 60 w 91"/>
                <a:gd name="T1" fmla="*/ 64 h 123"/>
                <a:gd name="T2" fmla="*/ 48 w 91"/>
                <a:gd name="T3" fmla="*/ 63 h 123"/>
                <a:gd name="T4" fmla="*/ 38 w 91"/>
                <a:gd name="T5" fmla="*/ 58 h 123"/>
                <a:gd name="T6" fmla="*/ 31 w 91"/>
                <a:gd name="T7" fmla="*/ 49 h 123"/>
                <a:gd name="T8" fmla="*/ 29 w 91"/>
                <a:gd name="T9" fmla="*/ 38 h 123"/>
                <a:gd name="T10" fmla="*/ 29 w 91"/>
                <a:gd name="T11" fmla="*/ 30 h 123"/>
                <a:gd name="T12" fmla="*/ 34 w 91"/>
                <a:gd name="T13" fmla="*/ 17 h 123"/>
                <a:gd name="T14" fmla="*/ 38 w 91"/>
                <a:gd name="T15" fmla="*/ 12 h 123"/>
                <a:gd name="T16" fmla="*/ 48 w 91"/>
                <a:gd name="T17" fmla="*/ 4 h 123"/>
                <a:gd name="T18" fmla="*/ 59 w 91"/>
                <a:gd name="T19" fmla="*/ 0 h 123"/>
                <a:gd name="T20" fmla="*/ 64 w 91"/>
                <a:gd name="T21" fmla="*/ 1 h 123"/>
                <a:gd name="T22" fmla="*/ 75 w 91"/>
                <a:gd name="T23" fmla="*/ 9 h 123"/>
                <a:gd name="T24" fmla="*/ 80 w 91"/>
                <a:gd name="T25" fmla="*/ 16 h 123"/>
                <a:gd name="T26" fmla="*/ 87 w 91"/>
                <a:gd name="T27" fmla="*/ 34 h 123"/>
                <a:gd name="T28" fmla="*/ 91 w 91"/>
                <a:gd name="T29" fmla="*/ 56 h 123"/>
                <a:gd name="T30" fmla="*/ 89 w 91"/>
                <a:gd name="T31" fmla="*/ 67 h 123"/>
                <a:gd name="T32" fmla="*/ 84 w 91"/>
                <a:gd name="T33" fmla="*/ 85 h 123"/>
                <a:gd name="T34" fmla="*/ 79 w 91"/>
                <a:gd name="T35" fmla="*/ 95 h 123"/>
                <a:gd name="T36" fmla="*/ 60 w 91"/>
                <a:gd name="T37" fmla="*/ 116 h 123"/>
                <a:gd name="T38" fmla="*/ 50 w 91"/>
                <a:gd name="T39" fmla="*/ 121 h 123"/>
                <a:gd name="T40" fmla="*/ 41 w 91"/>
                <a:gd name="T41" fmla="*/ 123 h 123"/>
                <a:gd name="T42" fmla="*/ 31 w 91"/>
                <a:gd name="T43" fmla="*/ 122 h 123"/>
                <a:gd name="T44" fmla="*/ 10 w 91"/>
                <a:gd name="T45" fmla="*/ 114 h 123"/>
                <a:gd name="T46" fmla="*/ 1 w 91"/>
                <a:gd name="T47" fmla="*/ 104 h 123"/>
                <a:gd name="T48" fmla="*/ 12 w 91"/>
                <a:gd name="T49" fmla="*/ 108 h 123"/>
                <a:gd name="T50" fmla="*/ 23 w 91"/>
                <a:gd name="T51" fmla="*/ 108 h 123"/>
                <a:gd name="T52" fmla="*/ 45 w 91"/>
                <a:gd name="T53" fmla="*/ 103 h 123"/>
                <a:gd name="T54" fmla="*/ 65 w 91"/>
                <a:gd name="T55" fmla="*/ 87 h 123"/>
                <a:gd name="T56" fmla="*/ 70 w 91"/>
                <a:gd name="T57" fmla="*/ 80 h 123"/>
                <a:gd name="T58" fmla="*/ 78 w 91"/>
                <a:gd name="T59" fmla="*/ 68 h 123"/>
                <a:gd name="T60" fmla="*/ 79 w 91"/>
                <a:gd name="T61" fmla="*/ 61 h 123"/>
                <a:gd name="T62" fmla="*/ 60 w 91"/>
                <a:gd name="T63" fmla="*/ 64 h 123"/>
                <a:gd name="T64" fmla="*/ 54 w 91"/>
                <a:gd name="T65" fmla="*/ 19 h 123"/>
                <a:gd name="T66" fmla="*/ 48 w 91"/>
                <a:gd name="T67" fmla="*/ 20 h 123"/>
                <a:gd name="T68" fmla="*/ 39 w 91"/>
                <a:gd name="T69" fmla="*/ 26 h 123"/>
                <a:gd name="T70" fmla="*/ 38 w 91"/>
                <a:gd name="T71" fmla="*/ 31 h 123"/>
                <a:gd name="T72" fmla="*/ 39 w 91"/>
                <a:gd name="T73" fmla="*/ 38 h 123"/>
                <a:gd name="T74" fmla="*/ 45 w 91"/>
                <a:gd name="T75" fmla="*/ 43 h 123"/>
                <a:gd name="T76" fmla="*/ 62 w 91"/>
                <a:gd name="T77" fmla="*/ 46 h 123"/>
                <a:gd name="T78" fmla="*/ 70 w 91"/>
                <a:gd name="T79" fmla="*/ 46 h 123"/>
                <a:gd name="T80" fmla="*/ 79 w 91"/>
                <a:gd name="T81" fmla="*/ 45 h 123"/>
                <a:gd name="T82" fmla="*/ 69 w 91"/>
                <a:gd name="T83" fmla="*/ 26 h 123"/>
                <a:gd name="T84" fmla="*/ 63 w 91"/>
                <a:gd name="T85" fmla="*/ 20 h 123"/>
                <a:gd name="T86" fmla="*/ 54 w 91"/>
                <a:gd name="T87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23">
                  <a:moveTo>
                    <a:pt x="60" y="64"/>
                  </a:moveTo>
                  <a:lnTo>
                    <a:pt x="60" y="64"/>
                  </a:lnTo>
                  <a:lnTo>
                    <a:pt x="54" y="64"/>
                  </a:lnTo>
                  <a:lnTo>
                    <a:pt x="48" y="63"/>
                  </a:lnTo>
                  <a:lnTo>
                    <a:pt x="43" y="61"/>
                  </a:lnTo>
                  <a:lnTo>
                    <a:pt x="38" y="58"/>
                  </a:lnTo>
                  <a:lnTo>
                    <a:pt x="34" y="54"/>
                  </a:lnTo>
                  <a:lnTo>
                    <a:pt x="31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0"/>
                  </a:lnTo>
                  <a:lnTo>
                    <a:pt x="31" y="24"/>
                  </a:lnTo>
                  <a:lnTo>
                    <a:pt x="34" y="17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8" y="4"/>
                  </a:lnTo>
                  <a:lnTo>
                    <a:pt x="53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4" y="1"/>
                  </a:lnTo>
                  <a:lnTo>
                    <a:pt x="70" y="4"/>
                  </a:lnTo>
                  <a:lnTo>
                    <a:pt x="75" y="9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4" y="25"/>
                  </a:lnTo>
                  <a:lnTo>
                    <a:pt x="87" y="34"/>
                  </a:lnTo>
                  <a:lnTo>
                    <a:pt x="89" y="45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89" y="67"/>
                  </a:lnTo>
                  <a:lnTo>
                    <a:pt x="87" y="77"/>
                  </a:lnTo>
                  <a:lnTo>
                    <a:pt x="84" y="8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69" y="108"/>
                  </a:lnTo>
                  <a:lnTo>
                    <a:pt x="60" y="116"/>
                  </a:lnTo>
                  <a:lnTo>
                    <a:pt x="55" y="119"/>
                  </a:lnTo>
                  <a:lnTo>
                    <a:pt x="50" y="121"/>
                  </a:lnTo>
                  <a:lnTo>
                    <a:pt x="45" y="122"/>
                  </a:lnTo>
                  <a:lnTo>
                    <a:pt x="41" y="123"/>
                  </a:lnTo>
                  <a:lnTo>
                    <a:pt x="41" y="123"/>
                  </a:lnTo>
                  <a:lnTo>
                    <a:pt x="31" y="122"/>
                  </a:lnTo>
                  <a:lnTo>
                    <a:pt x="21" y="119"/>
                  </a:lnTo>
                  <a:lnTo>
                    <a:pt x="10" y="114"/>
                  </a:lnTo>
                  <a:lnTo>
                    <a:pt x="0" y="108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2" y="108"/>
                  </a:lnTo>
                  <a:lnTo>
                    <a:pt x="23" y="108"/>
                  </a:lnTo>
                  <a:lnTo>
                    <a:pt x="23" y="108"/>
                  </a:lnTo>
                  <a:lnTo>
                    <a:pt x="34" y="107"/>
                  </a:lnTo>
                  <a:lnTo>
                    <a:pt x="45" y="103"/>
                  </a:lnTo>
                  <a:lnTo>
                    <a:pt x="55" y="95"/>
                  </a:lnTo>
                  <a:lnTo>
                    <a:pt x="65" y="87"/>
                  </a:lnTo>
                  <a:lnTo>
                    <a:pt x="65" y="87"/>
                  </a:lnTo>
                  <a:lnTo>
                    <a:pt x="70" y="80"/>
                  </a:lnTo>
                  <a:lnTo>
                    <a:pt x="74" y="74"/>
                  </a:lnTo>
                  <a:lnTo>
                    <a:pt x="78" y="68"/>
                  </a:lnTo>
                  <a:lnTo>
                    <a:pt x="79" y="61"/>
                  </a:lnTo>
                  <a:lnTo>
                    <a:pt x="79" y="61"/>
                  </a:lnTo>
                  <a:lnTo>
                    <a:pt x="70" y="64"/>
                  </a:lnTo>
                  <a:lnTo>
                    <a:pt x="60" y="64"/>
                  </a:lnTo>
                  <a:lnTo>
                    <a:pt x="60" y="64"/>
                  </a:lnTo>
                  <a:close/>
                  <a:moveTo>
                    <a:pt x="54" y="19"/>
                  </a:moveTo>
                  <a:lnTo>
                    <a:pt x="54" y="19"/>
                  </a:lnTo>
                  <a:lnTo>
                    <a:pt x="48" y="20"/>
                  </a:lnTo>
                  <a:lnTo>
                    <a:pt x="43" y="22"/>
                  </a:lnTo>
                  <a:lnTo>
                    <a:pt x="39" y="26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9" y="38"/>
                  </a:lnTo>
                  <a:lnTo>
                    <a:pt x="41" y="40"/>
                  </a:lnTo>
                  <a:lnTo>
                    <a:pt x="45" y="43"/>
                  </a:lnTo>
                  <a:lnTo>
                    <a:pt x="53" y="45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70" y="46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75" y="34"/>
                  </a:lnTo>
                  <a:lnTo>
                    <a:pt x="69" y="26"/>
                  </a:lnTo>
                  <a:lnTo>
                    <a:pt x="67" y="22"/>
                  </a:lnTo>
                  <a:lnTo>
                    <a:pt x="63" y="20"/>
                  </a:lnTo>
                  <a:lnTo>
                    <a:pt x="58" y="19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7" name="Freeform 79"/>
            <p:cNvSpPr>
              <a:spLocks noEditPoints="1"/>
            </p:cNvSpPr>
            <p:nvPr userDrawn="1"/>
          </p:nvSpPr>
          <p:spPr bwMode="auto">
            <a:xfrm>
              <a:off x="4899" y="799"/>
              <a:ext cx="117" cy="96"/>
            </a:xfrm>
            <a:custGeom>
              <a:avLst/>
              <a:gdLst>
                <a:gd name="T0" fmla="*/ 121 w 234"/>
                <a:gd name="T1" fmla="*/ 86 h 192"/>
                <a:gd name="T2" fmla="*/ 121 w 234"/>
                <a:gd name="T3" fmla="*/ 98 h 192"/>
                <a:gd name="T4" fmla="*/ 132 w 234"/>
                <a:gd name="T5" fmla="*/ 112 h 192"/>
                <a:gd name="T6" fmla="*/ 138 w 234"/>
                <a:gd name="T7" fmla="*/ 114 h 192"/>
                <a:gd name="T8" fmla="*/ 151 w 234"/>
                <a:gd name="T9" fmla="*/ 111 h 192"/>
                <a:gd name="T10" fmla="*/ 160 w 234"/>
                <a:gd name="T11" fmla="*/ 97 h 192"/>
                <a:gd name="T12" fmla="*/ 172 w 234"/>
                <a:gd name="T13" fmla="*/ 83 h 192"/>
                <a:gd name="T14" fmla="*/ 168 w 234"/>
                <a:gd name="T15" fmla="*/ 106 h 192"/>
                <a:gd name="T16" fmla="*/ 171 w 234"/>
                <a:gd name="T17" fmla="*/ 112 h 192"/>
                <a:gd name="T18" fmla="*/ 177 w 234"/>
                <a:gd name="T19" fmla="*/ 114 h 192"/>
                <a:gd name="T20" fmla="*/ 187 w 234"/>
                <a:gd name="T21" fmla="*/ 111 h 192"/>
                <a:gd name="T22" fmla="*/ 195 w 234"/>
                <a:gd name="T23" fmla="*/ 97 h 192"/>
                <a:gd name="T24" fmla="*/ 210 w 234"/>
                <a:gd name="T25" fmla="*/ 78 h 192"/>
                <a:gd name="T26" fmla="*/ 207 w 234"/>
                <a:gd name="T27" fmla="*/ 89 h 192"/>
                <a:gd name="T28" fmla="*/ 206 w 234"/>
                <a:gd name="T29" fmla="*/ 102 h 192"/>
                <a:gd name="T30" fmla="*/ 212 w 234"/>
                <a:gd name="T31" fmla="*/ 111 h 192"/>
                <a:gd name="T32" fmla="*/ 234 w 234"/>
                <a:gd name="T33" fmla="*/ 114 h 192"/>
                <a:gd name="T34" fmla="*/ 230 w 234"/>
                <a:gd name="T35" fmla="*/ 133 h 192"/>
                <a:gd name="T36" fmla="*/ 204 w 234"/>
                <a:gd name="T37" fmla="*/ 125 h 192"/>
                <a:gd name="T38" fmla="*/ 199 w 234"/>
                <a:gd name="T39" fmla="*/ 120 h 192"/>
                <a:gd name="T40" fmla="*/ 180 w 234"/>
                <a:gd name="T41" fmla="*/ 132 h 192"/>
                <a:gd name="T42" fmla="*/ 170 w 234"/>
                <a:gd name="T43" fmla="*/ 132 h 192"/>
                <a:gd name="T44" fmla="*/ 158 w 234"/>
                <a:gd name="T45" fmla="*/ 121 h 192"/>
                <a:gd name="T46" fmla="*/ 152 w 234"/>
                <a:gd name="T47" fmla="*/ 126 h 192"/>
                <a:gd name="T48" fmla="*/ 136 w 234"/>
                <a:gd name="T49" fmla="*/ 133 h 192"/>
                <a:gd name="T50" fmla="*/ 126 w 234"/>
                <a:gd name="T51" fmla="*/ 131 h 192"/>
                <a:gd name="T52" fmla="*/ 116 w 234"/>
                <a:gd name="T53" fmla="*/ 121 h 192"/>
                <a:gd name="T54" fmla="*/ 112 w 234"/>
                <a:gd name="T55" fmla="*/ 104 h 192"/>
                <a:gd name="T56" fmla="*/ 78 w 234"/>
                <a:gd name="T57" fmla="*/ 117 h 192"/>
                <a:gd name="T58" fmla="*/ 79 w 234"/>
                <a:gd name="T59" fmla="*/ 128 h 192"/>
                <a:gd name="T60" fmla="*/ 79 w 234"/>
                <a:gd name="T61" fmla="*/ 146 h 192"/>
                <a:gd name="T62" fmla="*/ 73 w 234"/>
                <a:gd name="T63" fmla="*/ 167 h 192"/>
                <a:gd name="T64" fmla="*/ 59 w 234"/>
                <a:gd name="T65" fmla="*/ 182 h 192"/>
                <a:gd name="T66" fmla="*/ 35 w 234"/>
                <a:gd name="T67" fmla="*/ 192 h 192"/>
                <a:gd name="T68" fmla="*/ 19 w 234"/>
                <a:gd name="T69" fmla="*/ 189 h 192"/>
                <a:gd name="T70" fmla="*/ 2 w 234"/>
                <a:gd name="T71" fmla="*/ 174 h 192"/>
                <a:gd name="T72" fmla="*/ 20 w 234"/>
                <a:gd name="T73" fmla="*/ 177 h 192"/>
                <a:gd name="T74" fmla="*/ 40 w 234"/>
                <a:gd name="T75" fmla="*/ 174 h 192"/>
                <a:gd name="T76" fmla="*/ 58 w 234"/>
                <a:gd name="T77" fmla="*/ 161 h 192"/>
                <a:gd name="T78" fmla="*/ 71 w 234"/>
                <a:gd name="T79" fmla="*/ 143 h 192"/>
                <a:gd name="T80" fmla="*/ 71 w 234"/>
                <a:gd name="T81" fmla="*/ 133 h 192"/>
                <a:gd name="T82" fmla="*/ 61 w 234"/>
                <a:gd name="T83" fmla="*/ 120 h 192"/>
                <a:gd name="T84" fmla="*/ 92 w 234"/>
                <a:gd name="T85" fmla="*/ 93 h 192"/>
                <a:gd name="T86" fmla="*/ 156 w 234"/>
                <a:gd name="T87" fmla="*/ 60 h 192"/>
                <a:gd name="T88" fmla="*/ 139 w 234"/>
                <a:gd name="T89" fmla="*/ 45 h 192"/>
                <a:gd name="T90" fmla="*/ 160 w 234"/>
                <a:gd name="T91" fmla="*/ 39 h 192"/>
                <a:gd name="T92" fmla="*/ 162 w 234"/>
                <a:gd name="T93" fmla="*/ 54 h 192"/>
                <a:gd name="T94" fmla="*/ 165 w 234"/>
                <a:gd name="T95" fmla="*/ 29 h 192"/>
                <a:gd name="T96" fmla="*/ 147 w 234"/>
                <a:gd name="T97" fmla="*/ 14 h 192"/>
                <a:gd name="T98" fmla="*/ 167 w 234"/>
                <a:gd name="T99" fmla="*/ 8 h 192"/>
                <a:gd name="T100" fmla="*/ 170 w 234"/>
                <a:gd name="T101" fmla="*/ 23 h 192"/>
                <a:gd name="T102" fmla="*/ 185 w 234"/>
                <a:gd name="T103" fmla="*/ 58 h 192"/>
                <a:gd name="T104" fmla="*/ 167 w 234"/>
                <a:gd name="T105" fmla="*/ 43 h 192"/>
                <a:gd name="T106" fmla="*/ 187 w 234"/>
                <a:gd name="T107" fmla="*/ 36 h 192"/>
                <a:gd name="T108" fmla="*/ 190 w 234"/>
                <a:gd name="T109" fmla="*/ 5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" h="192">
                  <a:moveTo>
                    <a:pt x="121" y="86"/>
                  </a:moveTo>
                  <a:lnTo>
                    <a:pt x="121" y="86"/>
                  </a:lnTo>
                  <a:lnTo>
                    <a:pt x="121" y="86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21" y="98"/>
                  </a:lnTo>
                  <a:lnTo>
                    <a:pt x="122" y="102"/>
                  </a:lnTo>
                  <a:lnTo>
                    <a:pt x="126" y="108"/>
                  </a:lnTo>
                  <a:lnTo>
                    <a:pt x="132" y="112"/>
                  </a:lnTo>
                  <a:lnTo>
                    <a:pt x="134" y="113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4" y="113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53" y="108"/>
                  </a:lnTo>
                  <a:lnTo>
                    <a:pt x="156" y="103"/>
                  </a:lnTo>
                  <a:lnTo>
                    <a:pt x="160" y="97"/>
                  </a:lnTo>
                  <a:lnTo>
                    <a:pt x="162" y="88"/>
                  </a:lnTo>
                  <a:lnTo>
                    <a:pt x="172" y="83"/>
                  </a:lnTo>
                  <a:lnTo>
                    <a:pt x="172" y="83"/>
                  </a:lnTo>
                  <a:lnTo>
                    <a:pt x="172" y="83"/>
                  </a:lnTo>
                  <a:lnTo>
                    <a:pt x="170" y="97"/>
                  </a:lnTo>
                  <a:lnTo>
                    <a:pt x="168" y="106"/>
                  </a:lnTo>
                  <a:lnTo>
                    <a:pt x="168" y="106"/>
                  </a:lnTo>
                  <a:lnTo>
                    <a:pt x="170" y="108"/>
                  </a:lnTo>
                  <a:lnTo>
                    <a:pt x="171" y="112"/>
                  </a:lnTo>
                  <a:lnTo>
                    <a:pt x="173" y="113"/>
                  </a:lnTo>
                  <a:lnTo>
                    <a:pt x="177" y="114"/>
                  </a:lnTo>
                  <a:lnTo>
                    <a:pt x="177" y="114"/>
                  </a:lnTo>
                  <a:lnTo>
                    <a:pt x="182" y="113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90" y="108"/>
                  </a:lnTo>
                  <a:lnTo>
                    <a:pt x="192" y="106"/>
                  </a:lnTo>
                  <a:lnTo>
                    <a:pt x="195" y="97"/>
                  </a:lnTo>
                  <a:lnTo>
                    <a:pt x="195" y="97"/>
                  </a:lnTo>
                  <a:lnTo>
                    <a:pt x="199" y="86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10" y="78"/>
                  </a:lnTo>
                  <a:lnTo>
                    <a:pt x="207" y="89"/>
                  </a:lnTo>
                  <a:lnTo>
                    <a:pt x="206" y="98"/>
                  </a:lnTo>
                  <a:lnTo>
                    <a:pt x="206" y="98"/>
                  </a:lnTo>
                  <a:lnTo>
                    <a:pt x="206" y="102"/>
                  </a:lnTo>
                  <a:lnTo>
                    <a:pt x="209" y="106"/>
                  </a:lnTo>
                  <a:lnTo>
                    <a:pt x="210" y="108"/>
                  </a:lnTo>
                  <a:lnTo>
                    <a:pt x="212" y="111"/>
                  </a:lnTo>
                  <a:lnTo>
                    <a:pt x="221" y="113"/>
                  </a:lnTo>
                  <a:lnTo>
                    <a:pt x="230" y="114"/>
                  </a:lnTo>
                  <a:lnTo>
                    <a:pt x="234" y="114"/>
                  </a:lnTo>
                  <a:lnTo>
                    <a:pt x="234" y="133"/>
                  </a:lnTo>
                  <a:lnTo>
                    <a:pt x="230" y="133"/>
                  </a:lnTo>
                  <a:lnTo>
                    <a:pt x="230" y="133"/>
                  </a:lnTo>
                  <a:lnTo>
                    <a:pt x="217" y="132"/>
                  </a:lnTo>
                  <a:lnTo>
                    <a:pt x="210" y="130"/>
                  </a:lnTo>
                  <a:lnTo>
                    <a:pt x="204" y="125"/>
                  </a:lnTo>
                  <a:lnTo>
                    <a:pt x="200" y="120"/>
                  </a:lnTo>
                  <a:lnTo>
                    <a:pt x="199" y="120"/>
                  </a:lnTo>
                  <a:lnTo>
                    <a:pt x="199" y="120"/>
                  </a:lnTo>
                  <a:lnTo>
                    <a:pt x="192" y="126"/>
                  </a:lnTo>
                  <a:lnTo>
                    <a:pt x="186" y="130"/>
                  </a:lnTo>
                  <a:lnTo>
                    <a:pt x="180" y="132"/>
                  </a:lnTo>
                  <a:lnTo>
                    <a:pt x="173" y="133"/>
                  </a:lnTo>
                  <a:lnTo>
                    <a:pt x="173" y="133"/>
                  </a:lnTo>
                  <a:lnTo>
                    <a:pt x="170" y="132"/>
                  </a:lnTo>
                  <a:lnTo>
                    <a:pt x="165" y="131"/>
                  </a:lnTo>
                  <a:lnTo>
                    <a:pt x="161" y="127"/>
                  </a:lnTo>
                  <a:lnTo>
                    <a:pt x="158" y="121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52" y="126"/>
                  </a:lnTo>
                  <a:lnTo>
                    <a:pt x="147" y="130"/>
                  </a:lnTo>
                  <a:lnTo>
                    <a:pt x="142" y="132"/>
                  </a:lnTo>
                  <a:lnTo>
                    <a:pt x="136" y="133"/>
                  </a:lnTo>
                  <a:lnTo>
                    <a:pt x="136" y="133"/>
                  </a:lnTo>
                  <a:lnTo>
                    <a:pt x="131" y="132"/>
                  </a:lnTo>
                  <a:lnTo>
                    <a:pt x="126" y="131"/>
                  </a:lnTo>
                  <a:lnTo>
                    <a:pt x="122" y="128"/>
                  </a:lnTo>
                  <a:lnTo>
                    <a:pt x="118" y="125"/>
                  </a:lnTo>
                  <a:lnTo>
                    <a:pt x="116" y="121"/>
                  </a:lnTo>
                  <a:lnTo>
                    <a:pt x="113" y="117"/>
                  </a:lnTo>
                  <a:lnTo>
                    <a:pt x="112" y="111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93" y="111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9" y="123"/>
                  </a:lnTo>
                  <a:lnTo>
                    <a:pt x="79" y="128"/>
                  </a:lnTo>
                  <a:lnTo>
                    <a:pt x="79" y="128"/>
                  </a:lnTo>
                  <a:lnTo>
                    <a:pt x="79" y="146"/>
                  </a:lnTo>
                  <a:lnTo>
                    <a:pt x="79" y="146"/>
                  </a:lnTo>
                  <a:lnTo>
                    <a:pt x="78" y="153"/>
                  </a:lnTo>
                  <a:lnTo>
                    <a:pt x="75" y="161"/>
                  </a:lnTo>
                  <a:lnTo>
                    <a:pt x="73" y="167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59" y="182"/>
                  </a:lnTo>
                  <a:lnTo>
                    <a:pt x="50" y="187"/>
                  </a:lnTo>
                  <a:lnTo>
                    <a:pt x="43" y="191"/>
                  </a:lnTo>
                  <a:lnTo>
                    <a:pt x="35" y="192"/>
                  </a:lnTo>
                  <a:lnTo>
                    <a:pt x="35" y="192"/>
                  </a:lnTo>
                  <a:lnTo>
                    <a:pt x="27" y="191"/>
                  </a:lnTo>
                  <a:lnTo>
                    <a:pt x="19" y="189"/>
                  </a:lnTo>
                  <a:lnTo>
                    <a:pt x="10" y="184"/>
                  </a:lnTo>
                  <a:lnTo>
                    <a:pt x="0" y="177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11" y="176"/>
                  </a:lnTo>
                  <a:lnTo>
                    <a:pt x="20" y="177"/>
                  </a:lnTo>
                  <a:lnTo>
                    <a:pt x="20" y="177"/>
                  </a:lnTo>
                  <a:lnTo>
                    <a:pt x="30" y="176"/>
                  </a:lnTo>
                  <a:lnTo>
                    <a:pt x="40" y="174"/>
                  </a:lnTo>
                  <a:lnTo>
                    <a:pt x="49" y="169"/>
                  </a:lnTo>
                  <a:lnTo>
                    <a:pt x="58" y="161"/>
                  </a:lnTo>
                  <a:lnTo>
                    <a:pt x="58" y="161"/>
                  </a:lnTo>
                  <a:lnTo>
                    <a:pt x="64" y="155"/>
                  </a:lnTo>
                  <a:lnTo>
                    <a:pt x="69" y="148"/>
                  </a:lnTo>
                  <a:lnTo>
                    <a:pt x="71" y="143"/>
                  </a:lnTo>
                  <a:lnTo>
                    <a:pt x="73" y="137"/>
                  </a:lnTo>
                  <a:lnTo>
                    <a:pt x="73" y="137"/>
                  </a:lnTo>
                  <a:lnTo>
                    <a:pt x="71" y="133"/>
                  </a:lnTo>
                  <a:lnTo>
                    <a:pt x="69" y="130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92" y="93"/>
                  </a:lnTo>
                  <a:lnTo>
                    <a:pt x="121" y="86"/>
                  </a:lnTo>
                  <a:lnTo>
                    <a:pt x="121" y="86"/>
                  </a:lnTo>
                  <a:close/>
                  <a:moveTo>
                    <a:pt x="156" y="60"/>
                  </a:moveTo>
                  <a:lnTo>
                    <a:pt x="156" y="60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51" y="31"/>
                  </a:lnTo>
                  <a:lnTo>
                    <a:pt x="151" y="31"/>
                  </a:lnTo>
                  <a:lnTo>
                    <a:pt x="160" y="39"/>
                  </a:lnTo>
                  <a:lnTo>
                    <a:pt x="167" y="47"/>
                  </a:lnTo>
                  <a:lnTo>
                    <a:pt x="167" y="47"/>
                  </a:lnTo>
                  <a:lnTo>
                    <a:pt x="162" y="54"/>
                  </a:lnTo>
                  <a:lnTo>
                    <a:pt x="156" y="60"/>
                  </a:lnTo>
                  <a:lnTo>
                    <a:pt x="156" y="60"/>
                  </a:lnTo>
                  <a:close/>
                  <a:moveTo>
                    <a:pt x="165" y="29"/>
                  </a:moveTo>
                  <a:lnTo>
                    <a:pt x="165" y="29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67" y="8"/>
                  </a:lnTo>
                  <a:lnTo>
                    <a:pt x="175" y="15"/>
                  </a:lnTo>
                  <a:lnTo>
                    <a:pt x="175" y="15"/>
                  </a:lnTo>
                  <a:lnTo>
                    <a:pt x="170" y="23"/>
                  </a:lnTo>
                  <a:lnTo>
                    <a:pt x="165" y="29"/>
                  </a:lnTo>
                  <a:lnTo>
                    <a:pt x="165" y="29"/>
                  </a:lnTo>
                  <a:close/>
                  <a:moveTo>
                    <a:pt x="185" y="58"/>
                  </a:moveTo>
                  <a:lnTo>
                    <a:pt x="185" y="58"/>
                  </a:lnTo>
                  <a:lnTo>
                    <a:pt x="167" y="43"/>
                  </a:lnTo>
                  <a:lnTo>
                    <a:pt x="167" y="43"/>
                  </a:lnTo>
                  <a:lnTo>
                    <a:pt x="178" y="29"/>
                  </a:lnTo>
                  <a:lnTo>
                    <a:pt x="178" y="29"/>
                  </a:lnTo>
                  <a:lnTo>
                    <a:pt x="187" y="36"/>
                  </a:lnTo>
                  <a:lnTo>
                    <a:pt x="196" y="45"/>
                  </a:lnTo>
                  <a:lnTo>
                    <a:pt x="196" y="45"/>
                  </a:lnTo>
                  <a:lnTo>
                    <a:pt x="190" y="53"/>
                  </a:lnTo>
                  <a:lnTo>
                    <a:pt x="185" y="58"/>
                  </a:lnTo>
                  <a:lnTo>
                    <a:pt x="185" y="58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8" name="Freeform 80"/>
            <p:cNvSpPr>
              <a:spLocks noEditPoints="1"/>
            </p:cNvSpPr>
            <p:nvPr userDrawn="1"/>
          </p:nvSpPr>
          <p:spPr bwMode="auto">
            <a:xfrm>
              <a:off x="5011" y="790"/>
              <a:ext cx="50" cy="83"/>
            </a:xfrm>
            <a:custGeom>
              <a:avLst/>
              <a:gdLst>
                <a:gd name="T0" fmla="*/ 45 w 99"/>
                <a:gd name="T1" fmla="*/ 140 h 166"/>
                <a:gd name="T2" fmla="*/ 30 w 99"/>
                <a:gd name="T3" fmla="*/ 149 h 166"/>
                <a:gd name="T4" fmla="*/ 11 w 99"/>
                <a:gd name="T5" fmla="*/ 152 h 166"/>
                <a:gd name="T6" fmla="*/ 10 w 99"/>
                <a:gd name="T7" fmla="*/ 152 h 166"/>
                <a:gd name="T8" fmla="*/ 1 w 99"/>
                <a:gd name="T9" fmla="*/ 149 h 166"/>
                <a:gd name="T10" fmla="*/ 0 w 99"/>
                <a:gd name="T11" fmla="*/ 142 h 166"/>
                <a:gd name="T12" fmla="*/ 0 w 99"/>
                <a:gd name="T13" fmla="*/ 140 h 166"/>
                <a:gd name="T14" fmla="*/ 5 w 99"/>
                <a:gd name="T15" fmla="*/ 133 h 166"/>
                <a:gd name="T16" fmla="*/ 11 w 99"/>
                <a:gd name="T17" fmla="*/ 133 h 166"/>
                <a:gd name="T18" fmla="*/ 21 w 99"/>
                <a:gd name="T19" fmla="*/ 132 h 166"/>
                <a:gd name="T20" fmla="*/ 38 w 99"/>
                <a:gd name="T21" fmla="*/ 127 h 166"/>
                <a:gd name="T22" fmla="*/ 44 w 99"/>
                <a:gd name="T23" fmla="*/ 122 h 166"/>
                <a:gd name="T24" fmla="*/ 41 w 99"/>
                <a:gd name="T25" fmla="*/ 43 h 166"/>
                <a:gd name="T26" fmla="*/ 40 w 99"/>
                <a:gd name="T27" fmla="*/ 20 h 166"/>
                <a:gd name="T28" fmla="*/ 40 w 99"/>
                <a:gd name="T29" fmla="*/ 14 h 166"/>
                <a:gd name="T30" fmla="*/ 44 w 99"/>
                <a:gd name="T31" fmla="*/ 8 h 166"/>
                <a:gd name="T32" fmla="*/ 53 w 99"/>
                <a:gd name="T33" fmla="*/ 0 h 166"/>
                <a:gd name="T34" fmla="*/ 54 w 99"/>
                <a:gd name="T35" fmla="*/ 1 h 166"/>
                <a:gd name="T36" fmla="*/ 54 w 99"/>
                <a:gd name="T37" fmla="*/ 6 h 166"/>
                <a:gd name="T38" fmla="*/ 56 w 99"/>
                <a:gd name="T39" fmla="*/ 22 h 166"/>
                <a:gd name="T40" fmla="*/ 64 w 99"/>
                <a:gd name="T41" fmla="*/ 37 h 166"/>
                <a:gd name="T42" fmla="*/ 54 w 99"/>
                <a:gd name="T43" fmla="*/ 44 h 166"/>
                <a:gd name="T44" fmla="*/ 56 w 99"/>
                <a:gd name="T45" fmla="*/ 116 h 166"/>
                <a:gd name="T46" fmla="*/ 56 w 99"/>
                <a:gd name="T47" fmla="*/ 116 h 166"/>
                <a:gd name="T48" fmla="*/ 75 w 99"/>
                <a:gd name="T49" fmla="*/ 111 h 166"/>
                <a:gd name="T50" fmla="*/ 80 w 99"/>
                <a:gd name="T51" fmla="*/ 111 h 166"/>
                <a:gd name="T52" fmla="*/ 89 w 99"/>
                <a:gd name="T53" fmla="*/ 115 h 166"/>
                <a:gd name="T54" fmla="*/ 93 w 99"/>
                <a:gd name="T55" fmla="*/ 118 h 166"/>
                <a:gd name="T56" fmla="*/ 98 w 99"/>
                <a:gd name="T57" fmla="*/ 127 h 166"/>
                <a:gd name="T58" fmla="*/ 99 w 99"/>
                <a:gd name="T59" fmla="*/ 139 h 166"/>
                <a:gd name="T60" fmla="*/ 99 w 99"/>
                <a:gd name="T61" fmla="*/ 145 h 166"/>
                <a:gd name="T62" fmla="*/ 95 w 99"/>
                <a:gd name="T63" fmla="*/ 156 h 166"/>
                <a:gd name="T64" fmla="*/ 88 w 99"/>
                <a:gd name="T65" fmla="*/ 162 h 166"/>
                <a:gd name="T66" fmla="*/ 80 w 99"/>
                <a:gd name="T67" fmla="*/ 166 h 166"/>
                <a:gd name="T68" fmla="*/ 77 w 99"/>
                <a:gd name="T69" fmla="*/ 166 h 166"/>
                <a:gd name="T70" fmla="*/ 66 w 99"/>
                <a:gd name="T71" fmla="*/ 165 h 166"/>
                <a:gd name="T72" fmla="*/ 58 w 99"/>
                <a:gd name="T73" fmla="*/ 159 h 166"/>
                <a:gd name="T74" fmla="*/ 51 w 99"/>
                <a:gd name="T75" fmla="*/ 150 h 166"/>
                <a:gd name="T76" fmla="*/ 45 w 99"/>
                <a:gd name="T77" fmla="*/ 140 h 166"/>
                <a:gd name="T78" fmla="*/ 83 w 99"/>
                <a:gd name="T79" fmla="*/ 151 h 166"/>
                <a:gd name="T80" fmla="*/ 90 w 99"/>
                <a:gd name="T81" fmla="*/ 147 h 166"/>
                <a:gd name="T82" fmla="*/ 89 w 99"/>
                <a:gd name="T83" fmla="*/ 144 h 166"/>
                <a:gd name="T84" fmla="*/ 84 w 99"/>
                <a:gd name="T85" fmla="*/ 135 h 166"/>
                <a:gd name="T86" fmla="*/ 83 w 99"/>
                <a:gd name="T87" fmla="*/ 132 h 166"/>
                <a:gd name="T88" fmla="*/ 75 w 99"/>
                <a:gd name="T89" fmla="*/ 128 h 166"/>
                <a:gd name="T90" fmla="*/ 72 w 99"/>
                <a:gd name="T91" fmla="*/ 127 h 166"/>
                <a:gd name="T92" fmla="*/ 59 w 99"/>
                <a:gd name="T93" fmla="*/ 131 h 166"/>
                <a:gd name="T94" fmla="*/ 63 w 99"/>
                <a:gd name="T95" fmla="*/ 139 h 166"/>
                <a:gd name="T96" fmla="*/ 75 w 99"/>
                <a:gd name="T97" fmla="*/ 149 h 166"/>
                <a:gd name="T98" fmla="*/ 83 w 99"/>
                <a:gd name="T99" fmla="*/ 1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" h="166">
                  <a:moveTo>
                    <a:pt x="45" y="140"/>
                  </a:moveTo>
                  <a:lnTo>
                    <a:pt x="45" y="140"/>
                  </a:lnTo>
                  <a:lnTo>
                    <a:pt x="38" y="145"/>
                  </a:lnTo>
                  <a:lnTo>
                    <a:pt x="30" y="149"/>
                  </a:lnTo>
                  <a:lnTo>
                    <a:pt x="21" y="151"/>
                  </a:lnTo>
                  <a:lnTo>
                    <a:pt x="11" y="152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5" y="151"/>
                  </a:lnTo>
                  <a:lnTo>
                    <a:pt x="1" y="149"/>
                  </a:lnTo>
                  <a:lnTo>
                    <a:pt x="0" y="145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1" y="136"/>
                  </a:lnTo>
                  <a:lnTo>
                    <a:pt x="5" y="133"/>
                  </a:lnTo>
                  <a:lnTo>
                    <a:pt x="10" y="133"/>
                  </a:lnTo>
                  <a:lnTo>
                    <a:pt x="11" y="133"/>
                  </a:lnTo>
                  <a:lnTo>
                    <a:pt x="11" y="133"/>
                  </a:lnTo>
                  <a:lnTo>
                    <a:pt x="21" y="132"/>
                  </a:lnTo>
                  <a:lnTo>
                    <a:pt x="30" y="130"/>
                  </a:lnTo>
                  <a:lnTo>
                    <a:pt x="38" y="127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41" y="81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4"/>
                  </a:lnTo>
                  <a:lnTo>
                    <a:pt x="41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15"/>
                  </a:lnTo>
                  <a:lnTo>
                    <a:pt x="56" y="22"/>
                  </a:lnTo>
                  <a:lnTo>
                    <a:pt x="60" y="29"/>
                  </a:lnTo>
                  <a:lnTo>
                    <a:pt x="64" y="3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92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66" y="112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80" y="111"/>
                  </a:lnTo>
                  <a:lnTo>
                    <a:pt x="84" y="112"/>
                  </a:lnTo>
                  <a:lnTo>
                    <a:pt x="89" y="115"/>
                  </a:lnTo>
                  <a:lnTo>
                    <a:pt x="93" y="118"/>
                  </a:lnTo>
                  <a:lnTo>
                    <a:pt x="93" y="118"/>
                  </a:lnTo>
                  <a:lnTo>
                    <a:pt x="95" y="122"/>
                  </a:lnTo>
                  <a:lnTo>
                    <a:pt x="98" y="127"/>
                  </a:lnTo>
                  <a:lnTo>
                    <a:pt x="99" y="133"/>
                  </a:lnTo>
                  <a:lnTo>
                    <a:pt x="99" y="139"/>
                  </a:lnTo>
                  <a:lnTo>
                    <a:pt x="99" y="139"/>
                  </a:lnTo>
                  <a:lnTo>
                    <a:pt x="99" y="145"/>
                  </a:lnTo>
                  <a:lnTo>
                    <a:pt x="97" y="151"/>
                  </a:lnTo>
                  <a:lnTo>
                    <a:pt x="95" y="156"/>
                  </a:lnTo>
                  <a:lnTo>
                    <a:pt x="92" y="160"/>
                  </a:lnTo>
                  <a:lnTo>
                    <a:pt x="88" y="162"/>
                  </a:lnTo>
                  <a:lnTo>
                    <a:pt x="84" y="165"/>
                  </a:lnTo>
                  <a:lnTo>
                    <a:pt x="80" y="166"/>
                  </a:lnTo>
                  <a:lnTo>
                    <a:pt x="77" y="166"/>
                  </a:lnTo>
                  <a:lnTo>
                    <a:pt x="77" y="166"/>
                  </a:lnTo>
                  <a:lnTo>
                    <a:pt x="72" y="166"/>
                  </a:lnTo>
                  <a:lnTo>
                    <a:pt x="66" y="165"/>
                  </a:lnTo>
                  <a:lnTo>
                    <a:pt x="63" y="162"/>
                  </a:lnTo>
                  <a:lnTo>
                    <a:pt x="58" y="159"/>
                  </a:lnTo>
                  <a:lnTo>
                    <a:pt x="54" y="155"/>
                  </a:lnTo>
                  <a:lnTo>
                    <a:pt x="51" y="150"/>
                  </a:lnTo>
                  <a:lnTo>
                    <a:pt x="45" y="139"/>
                  </a:lnTo>
                  <a:lnTo>
                    <a:pt x="45" y="140"/>
                  </a:lnTo>
                  <a:close/>
                  <a:moveTo>
                    <a:pt x="83" y="151"/>
                  </a:moveTo>
                  <a:lnTo>
                    <a:pt x="83" y="151"/>
                  </a:lnTo>
                  <a:lnTo>
                    <a:pt x="87" y="150"/>
                  </a:lnTo>
                  <a:lnTo>
                    <a:pt x="90" y="147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89" y="141"/>
                  </a:lnTo>
                  <a:lnTo>
                    <a:pt x="84" y="135"/>
                  </a:lnTo>
                  <a:lnTo>
                    <a:pt x="84" y="135"/>
                  </a:lnTo>
                  <a:lnTo>
                    <a:pt x="83" y="132"/>
                  </a:lnTo>
                  <a:lnTo>
                    <a:pt x="79" y="130"/>
                  </a:lnTo>
                  <a:lnTo>
                    <a:pt x="75" y="128"/>
                  </a:lnTo>
                  <a:lnTo>
                    <a:pt x="72" y="127"/>
                  </a:lnTo>
                  <a:lnTo>
                    <a:pt x="72" y="127"/>
                  </a:lnTo>
                  <a:lnTo>
                    <a:pt x="65" y="128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63" y="139"/>
                  </a:lnTo>
                  <a:lnTo>
                    <a:pt x="69" y="145"/>
                  </a:lnTo>
                  <a:lnTo>
                    <a:pt x="75" y="149"/>
                  </a:lnTo>
                  <a:lnTo>
                    <a:pt x="83" y="151"/>
                  </a:lnTo>
                  <a:lnTo>
                    <a:pt x="83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9" name="Freeform 81"/>
            <p:cNvSpPr>
              <a:spLocks/>
            </p:cNvSpPr>
            <p:nvPr userDrawn="1"/>
          </p:nvSpPr>
          <p:spPr bwMode="auto">
            <a:xfrm>
              <a:off x="5073" y="791"/>
              <a:ext cx="9" cy="76"/>
            </a:xfrm>
            <a:custGeom>
              <a:avLst/>
              <a:gdLst>
                <a:gd name="T0" fmla="*/ 3 w 19"/>
                <a:gd name="T1" fmla="*/ 151 h 151"/>
                <a:gd name="T2" fmla="*/ 3 w 19"/>
                <a:gd name="T3" fmla="*/ 151 h 151"/>
                <a:gd name="T4" fmla="*/ 5 w 19"/>
                <a:gd name="T5" fmla="*/ 136 h 151"/>
                <a:gd name="T6" fmla="*/ 5 w 19"/>
                <a:gd name="T7" fmla="*/ 121 h 151"/>
                <a:gd name="T8" fmla="*/ 5 w 19"/>
                <a:gd name="T9" fmla="*/ 107 h 151"/>
                <a:gd name="T10" fmla="*/ 5 w 19"/>
                <a:gd name="T11" fmla="*/ 107 h 151"/>
                <a:gd name="T12" fmla="*/ 4 w 19"/>
                <a:gd name="T13" fmla="*/ 85 h 151"/>
                <a:gd name="T14" fmla="*/ 3 w 19"/>
                <a:gd name="T15" fmla="*/ 60 h 151"/>
                <a:gd name="T16" fmla="*/ 0 w 19"/>
                <a:gd name="T17" fmla="*/ 16 h 151"/>
                <a:gd name="T18" fmla="*/ 0 w 19"/>
                <a:gd name="T19" fmla="*/ 16 h 151"/>
                <a:gd name="T20" fmla="*/ 6 w 19"/>
                <a:gd name="T21" fmla="*/ 7 h 151"/>
                <a:gd name="T22" fmla="*/ 14 w 19"/>
                <a:gd name="T23" fmla="*/ 0 h 151"/>
                <a:gd name="T24" fmla="*/ 15 w 19"/>
                <a:gd name="T25" fmla="*/ 1 h 151"/>
                <a:gd name="T26" fmla="*/ 15 w 19"/>
                <a:gd name="T27" fmla="*/ 1 h 151"/>
                <a:gd name="T28" fmla="*/ 16 w 19"/>
                <a:gd name="T29" fmla="*/ 25 h 151"/>
                <a:gd name="T30" fmla="*/ 18 w 19"/>
                <a:gd name="T31" fmla="*/ 51 h 151"/>
                <a:gd name="T32" fmla="*/ 19 w 19"/>
                <a:gd name="T33" fmla="*/ 104 h 151"/>
                <a:gd name="T34" fmla="*/ 19 w 19"/>
                <a:gd name="T35" fmla="*/ 104 h 151"/>
                <a:gd name="T36" fmla="*/ 18 w 19"/>
                <a:gd name="T37" fmla="*/ 128 h 151"/>
                <a:gd name="T38" fmla="*/ 18 w 19"/>
                <a:gd name="T39" fmla="*/ 128 h 151"/>
                <a:gd name="T40" fmla="*/ 16 w 19"/>
                <a:gd name="T41" fmla="*/ 133 h 151"/>
                <a:gd name="T42" fmla="*/ 14 w 19"/>
                <a:gd name="T43" fmla="*/ 140 h 151"/>
                <a:gd name="T44" fmla="*/ 10 w 19"/>
                <a:gd name="T45" fmla="*/ 145 h 151"/>
                <a:gd name="T46" fmla="*/ 5 w 19"/>
                <a:gd name="T47" fmla="*/ 151 h 151"/>
                <a:gd name="T48" fmla="*/ 3 w 19"/>
                <a:gd name="T4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151">
                  <a:moveTo>
                    <a:pt x="3" y="151"/>
                  </a:moveTo>
                  <a:lnTo>
                    <a:pt x="3" y="151"/>
                  </a:lnTo>
                  <a:lnTo>
                    <a:pt x="5" y="136"/>
                  </a:lnTo>
                  <a:lnTo>
                    <a:pt x="5" y="121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4" y="85"/>
                  </a:lnTo>
                  <a:lnTo>
                    <a:pt x="3" y="6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6" y="7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25"/>
                  </a:lnTo>
                  <a:lnTo>
                    <a:pt x="18" y="51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6" y="133"/>
                  </a:lnTo>
                  <a:lnTo>
                    <a:pt x="14" y="140"/>
                  </a:lnTo>
                  <a:lnTo>
                    <a:pt x="10" y="145"/>
                  </a:lnTo>
                  <a:lnTo>
                    <a:pt x="5" y="151"/>
                  </a:lnTo>
                  <a:lnTo>
                    <a:pt x="3" y="15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0" name="Freeform 82"/>
            <p:cNvSpPr>
              <a:spLocks/>
            </p:cNvSpPr>
            <p:nvPr userDrawn="1"/>
          </p:nvSpPr>
          <p:spPr bwMode="auto">
            <a:xfrm>
              <a:off x="3882" y="695"/>
              <a:ext cx="47" cy="55"/>
            </a:xfrm>
            <a:custGeom>
              <a:avLst/>
              <a:gdLst>
                <a:gd name="T0" fmla="*/ 10 w 93"/>
                <a:gd name="T1" fmla="*/ 96 h 111"/>
                <a:gd name="T2" fmla="*/ 10 w 93"/>
                <a:gd name="T3" fmla="*/ 96 h 111"/>
                <a:gd name="T4" fmla="*/ 11 w 93"/>
                <a:gd name="T5" fmla="*/ 95 h 111"/>
                <a:gd name="T6" fmla="*/ 14 w 93"/>
                <a:gd name="T7" fmla="*/ 93 h 111"/>
                <a:gd name="T8" fmla="*/ 15 w 93"/>
                <a:gd name="T9" fmla="*/ 91 h 111"/>
                <a:gd name="T10" fmla="*/ 16 w 93"/>
                <a:gd name="T11" fmla="*/ 88 h 111"/>
                <a:gd name="T12" fmla="*/ 16 w 93"/>
                <a:gd name="T13" fmla="*/ 17 h 111"/>
                <a:gd name="T14" fmla="*/ 1 w 93"/>
                <a:gd name="T15" fmla="*/ 17 h 111"/>
                <a:gd name="T16" fmla="*/ 1 w 93"/>
                <a:gd name="T17" fmla="*/ 0 h 111"/>
                <a:gd name="T18" fmla="*/ 93 w 93"/>
                <a:gd name="T19" fmla="*/ 0 h 111"/>
                <a:gd name="T20" fmla="*/ 93 w 93"/>
                <a:gd name="T21" fmla="*/ 111 h 111"/>
                <a:gd name="T22" fmla="*/ 78 w 93"/>
                <a:gd name="T23" fmla="*/ 111 h 111"/>
                <a:gd name="T24" fmla="*/ 78 w 93"/>
                <a:gd name="T25" fmla="*/ 17 h 111"/>
                <a:gd name="T26" fmla="*/ 31 w 93"/>
                <a:gd name="T27" fmla="*/ 17 h 111"/>
                <a:gd name="T28" fmla="*/ 31 w 93"/>
                <a:gd name="T29" fmla="*/ 92 h 111"/>
                <a:gd name="T30" fmla="*/ 31 w 93"/>
                <a:gd name="T31" fmla="*/ 92 h 111"/>
                <a:gd name="T32" fmla="*/ 31 w 93"/>
                <a:gd name="T33" fmla="*/ 95 h 111"/>
                <a:gd name="T34" fmla="*/ 30 w 93"/>
                <a:gd name="T35" fmla="*/ 98 h 111"/>
                <a:gd name="T36" fmla="*/ 25 w 93"/>
                <a:gd name="T37" fmla="*/ 105 h 111"/>
                <a:gd name="T38" fmla="*/ 19 w 93"/>
                <a:gd name="T39" fmla="*/ 110 h 111"/>
                <a:gd name="T40" fmla="*/ 16 w 93"/>
                <a:gd name="T41" fmla="*/ 111 h 111"/>
                <a:gd name="T42" fmla="*/ 12 w 93"/>
                <a:gd name="T43" fmla="*/ 111 h 111"/>
                <a:gd name="T44" fmla="*/ 0 w 93"/>
                <a:gd name="T45" fmla="*/ 111 h 111"/>
                <a:gd name="T46" fmla="*/ 0 w 93"/>
                <a:gd name="T47" fmla="*/ 96 h 111"/>
                <a:gd name="T48" fmla="*/ 10 w 93"/>
                <a:gd name="T49" fmla="*/ 9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111">
                  <a:moveTo>
                    <a:pt x="10" y="96"/>
                  </a:moveTo>
                  <a:lnTo>
                    <a:pt x="10" y="96"/>
                  </a:lnTo>
                  <a:lnTo>
                    <a:pt x="11" y="95"/>
                  </a:lnTo>
                  <a:lnTo>
                    <a:pt x="14" y="93"/>
                  </a:lnTo>
                  <a:lnTo>
                    <a:pt x="15" y="91"/>
                  </a:lnTo>
                  <a:lnTo>
                    <a:pt x="16" y="88"/>
                  </a:lnTo>
                  <a:lnTo>
                    <a:pt x="16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3" y="0"/>
                  </a:lnTo>
                  <a:lnTo>
                    <a:pt x="93" y="111"/>
                  </a:lnTo>
                  <a:lnTo>
                    <a:pt x="78" y="111"/>
                  </a:lnTo>
                  <a:lnTo>
                    <a:pt x="78" y="17"/>
                  </a:lnTo>
                  <a:lnTo>
                    <a:pt x="31" y="17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1" y="95"/>
                  </a:lnTo>
                  <a:lnTo>
                    <a:pt x="30" y="98"/>
                  </a:lnTo>
                  <a:lnTo>
                    <a:pt x="25" y="105"/>
                  </a:lnTo>
                  <a:lnTo>
                    <a:pt x="19" y="110"/>
                  </a:lnTo>
                  <a:lnTo>
                    <a:pt x="16" y="111"/>
                  </a:lnTo>
                  <a:lnTo>
                    <a:pt x="12" y="111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10" y="9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1" name="Freeform 83"/>
            <p:cNvSpPr>
              <a:spLocks/>
            </p:cNvSpPr>
            <p:nvPr userDrawn="1"/>
          </p:nvSpPr>
          <p:spPr bwMode="auto">
            <a:xfrm>
              <a:off x="3942" y="695"/>
              <a:ext cx="17" cy="27"/>
            </a:xfrm>
            <a:custGeom>
              <a:avLst/>
              <a:gdLst>
                <a:gd name="T0" fmla="*/ 18 w 33"/>
                <a:gd name="T1" fmla="*/ 56 h 56"/>
                <a:gd name="T2" fmla="*/ 18 w 33"/>
                <a:gd name="T3" fmla="*/ 17 h 56"/>
                <a:gd name="T4" fmla="*/ 0 w 33"/>
                <a:gd name="T5" fmla="*/ 17 h 56"/>
                <a:gd name="T6" fmla="*/ 0 w 33"/>
                <a:gd name="T7" fmla="*/ 0 h 56"/>
                <a:gd name="T8" fmla="*/ 33 w 33"/>
                <a:gd name="T9" fmla="*/ 0 h 56"/>
                <a:gd name="T10" fmla="*/ 33 w 33"/>
                <a:gd name="T11" fmla="*/ 56 h 56"/>
                <a:gd name="T12" fmla="*/ 18 w 33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6">
                  <a:moveTo>
                    <a:pt x="18" y="56"/>
                  </a:moveTo>
                  <a:lnTo>
                    <a:pt x="18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6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2" name="Freeform 84"/>
            <p:cNvSpPr>
              <a:spLocks/>
            </p:cNvSpPr>
            <p:nvPr userDrawn="1"/>
          </p:nvSpPr>
          <p:spPr bwMode="auto">
            <a:xfrm>
              <a:off x="3970" y="679"/>
              <a:ext cx="38" cy="71"/>
            </a:xfrm>
            <a:custGeom>
              <a:avLst/>
              <a:gdLst>
                <a:gd name="T0" fmla="*/ 46 w 77"/>
                <a:gd name="T1" fmla="*/ 142 h 142"/>
                <a:gd name="T2" fmla="*/ 30 w 77"/>
                <a:gd name="T3" fmla="*/ 142 h 142"/>
                <a:gd name="T4" fmla="*/ 60 w 77"/>
                <a:gd name="T5" fmla="*/ 48 h 142"/>
                <a:gd name="T6" fmla="*/ 0 w 77"/>
                <a:gd name="T7" fmla="*/ 48 h 142"/>
                <a:gd name="T8" fmla="*/ 0 w 77"/>
                <a:gd name="T9" fmla="*/ 0 h 142"/>
                <a:gd name="T10" fmla="*/ 15 w 77"/>
                <a:gd name="T11" fmla="*/ 0 h 142"/>
                <a:gd name="T12" fmla="*/ 15 w 77"/>
                <a:gd name="T13" fmla="*/ 31 h 142"/>
                <a:gd name="T14" fmla="*/ 77 w 77"/>
                <a:gd name="T15" fmla="*/ 31 h 142"/>
                <a:gd name="T16" fmla="*/ 77 w 77"/>
                <a:gd name="T17" fmla="*/ 46 h 142"/>
                <a:gd name="T18" fmla="*/ 46 w 77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2">
                  <a:moveTo>
                    <a:pt x="46" y="142"/>
                  </a:moveTo>
                  <a:lnTo>
                    <a:pt x="30" y="142"/>
                  </a:lnTo>
                  <a:lnTo>
                    <a:pt x="6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1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46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3" name="Freeform 85"/>
            <p:cNvSpPr>
              <a:spLocks/>
            </p:cNvSpPr>
            <p:nvPr userDrawn="1"/>
          </p:nvSpPr>
          <p:spPr bwMode="auto">
            <a:xfrm>
              <a:off x="4022" y="695"/>
              <a:ext cx="42" cy="55"/>
            </a:xfrm>
            <a:custGeom>
              <a:avLst/>
              <a:gdLst>
                <a:gd name="T0" fmla="*/ 54 w 83"/>
                <a:gd name="T1" fmla="*/ 17 h 111"/>
                <a:gd name="T2" fmla="*/ 46 w 83"/>
                <a:gd name="T3" fmla="*/ 56 h 111"/>
                <a:gd name="T4" fmla="*/ 31 w 83"/>
                <a:gd name="T5" fmla="*/ 56 h 111"/>
                <a:gd name="T6" fmla="*/ 43 w 83"/>
                <a:gd name="T7" fmla="*/ 0 h 111"/>
                <a:gd name="T8" fmla="*/ 58 w 83"/>
                <a:gd name="T9" fmla="*/ 0 h 111"/>
                <a:gd name="T10" fmla="*/ 58 w 83"/>
                <a:gd name="T11" fmla="*/ 0 h 111"/>
                <a:gd name="T12" fmla="*/ 63 w 83"/>
                <a:gd name="T13" fmla="*/ 1 h 111"/>
                <a:gd name="T14" fmla="*/ 67 w 83"/>
                <a:gd name="T15" fmla="*/ 3 h 111"/>
                <a:gd name="T16" fmla="*/ 71 w 83"/>
                <a:gd name="T17" fmla="*/ 5 h 111"/>
                <a:gd name="T18" fmla="*/ 75 w 83"/>
                <a:gd name="T19" fmla="*/ 9 h 111"/>
                <a:gd name="T20" fmla="*/ 78 w 83"/>
                <a:gd name="T21" fmla="*/ 13 h 111"/>
                <a:gd name="T22" fmla="*/ 81 w 83"/>
                <a:gd name="T23" fmla="*/ 17 h 111"/>
                <a:gd name="T24" fmla="*/ 82 w 83"/>
                <a:gd name="T25" fmla="*/ 20 h 111"/>
                <a:gd name="T26" fmla="*/ 83 w 83"/>
                <a:gd name="T27" fmla="*/ 25 h 111"/>
                <a:gd name="T28" fmla="*/ 83 w 83"/>
                <a:gd name="T29" fmla="*/ 86 h 111"/>
                <a:gd name="T30" fmla="*/ 83 w 83"/>
                <a:gd name="T31" fmla="*/ 86 h 111"/>
                <a:gd name="T32" fmla="*/ 82 w 83"/>
                <a:gd name="T33" fmla="*/ 91 h 111"/>
                <a:gd name="T34" fmla="*/ 81 w 83"/>
                <a:gd name="T35" fmla="*/ 95 h 111"/>
                <a:gd name="T36" fmla="*/ 78 w 83"/>
                <a:gd name="T37" fmla="*/ 100 h 111"/>
                <a:gd name="T38" fmla="*/ 75 w 83"/>
                <a:gd name="T39" fmla="*/ 103 h 111"/>
                <a:gd name="T40" fmla="*/ 71 w 83"/>
                <a:gd name="T41" fmla="*/ 106 h 111"/>
                <a:gd name="T42" fmla="*/ 67 w 83"/>
                <a:gd name="T43" fmla="*/ 108 h 111"/>
                <a:gd name="T44" fmla="*/ 63 w 83"/>
                <a:gd name="T45" fmla="*/ 111 h 111"/>
                <a:gd name="T46" fmla="*/ 58 w 83"/>
                <a:gd name="T47" fmla="*/ 111 h 111"/>
                <a:gd name="T48" fmla="*/ 0 w 83"/>
                <a:gd name="T49" fmla="*/ 111 h 111"/>
                <a:gd name="T50" fmla="*/ 0 w 83"/>
                <a:gd name="T51" fmla="*/ 0 h 111"/>
                <a:gd name="T52" fmla="*/ 15 w 83"/>
                <a:gd name="T53" fmla="*/ 0 h 111"/>
                <a:gd name="T54" fmla="*/ 15 w 83"/>
                <a:gd name="T55" fmla="*/ 96 h 111"/>
                <a:gd name="T56" fmla="*/ 59 w 83"/>
                <a:gd name="T57" fmla="*/ 96 h 111"/>
                <a:gd name="T58" fmla="*/ 59 w 83"/>
                <a:gd name="T59" fmla="*/ 96 h 111"/>
                <a:gd name="T60" fmla="*/ 62 w 83"/>
                <a:gd name="T61" fmla="*/ 95 h 111"/>
                <a:gd name="T62" fmla="*/ 65 w 83"/>
                <a:gd name="T63" fmla="*/ 92 h 111"/>
                <a:gd name="T64" fmla="*/ 67 w 83"/>
                <a:gd name="T65" fmla="*/ 89 h 111"/>
                <a:gd name="T66" fmla="*/ 68 w 83"/>
                <a:gd name="T67" fmla="*/ 87 h 111"/>
                <a:gd name="T68" fmla="*/ 68 w 83"/>
                <a:gd name="T69" fmla="*/ 25 h 111"/>
                <a:gd name="T70" fmla="*/ 68 w 83"/>
                <a:gd name="T71" fmla="*/ 25 h 111"/>
                <a:gd name="T72" fmla="*/ 67 w 83"/>
                <a:gd name="T73" fmla="*/ 22 h 111"/>
                <a:gd name="T74" fmla="*/ 65 w 83"/>
                <a:gd name="T75" fmla="*/ 19 h 111"/>
                <a:gd name="T76" fmla="*/ 62 w 83"/>
                <a:gd name="T77" fmla="*/ 17 h 111"/>
                <a:gd name="T78" fmla="*/ 59 w 83"/>
                <a:gd name="T79" fmla="*/ 17 h 111"/>
                <a:gd name="T80" fmla="*/ 54 w 83"/>
                <a:gd name="T8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" h="111">
                  <a:moveTo>
                    <a:pt x="54" y="17"/>
                  </a:moveTo>
                  <a:lnTo>
                    <a:pt x="46" y="56"/>
                  </a:lnTo>
                  <a:lnTo>
                    <a:pt x="31" y="56"/>
                  </a:lnTo>
                  <a:lnTo>
                    <a:pt x="43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3" y="1"/>
                  </a:lnTo>
                  <a:lnTo>
                    <a:pt x="67" y="3"/>
                  </a:lnTo>
                  <a:lnTo>
                    <a:pt x="71" y="5"/>
                  </a:lnTo>
                  <a:lnTo>
                    <a:pt x="75" y="9"/>
                  </a:lnTo>
                  <a:lnTo>
                    <a:pt x="78" y="13"/>
                  </a:lnTo>
                  <a:lnTo>
                    <a:pt x="81" y="17"/>
                  </a:lnTo>
                  <a:lnTo>
                    <a:pt x="82" y="20"/>
                  </a:lnTo>
                  <a:lnTo>
                    <a:pt x="83" y="25"/>
                  </a:lnTo>
                  <a:lnTo>
                    <a:pt x="83" y="86"/>
                  </a:lnTo>
                  <a:lnTo>
                    <a:pt x="83" y="86"/>
                  </a:lnTo>
                  <a:lnTo>
                    <a:pt x="82" y="91"/>
                  </a:lnTo>
                  <a:lnTo>
                    <a:pt x="81" y="95"/>
                  </a:lnTo>
                  <a:lnTo>
                    <a:pt x="78" y="100"/>
                  </a:lnTo>
                  <a:lnTo>
                    <a:pt x="75" y="103"/>
                  </a:lnTo>
                  <a:lnTo>
                    <a:pt x="71" y="106"/>
                  </a:lnTo>
                  <a:lnTo>
                    <a:pt x="67" y="108"/>
                  </a:lnTo>
                  <a:lnTo>
                    <a:pt x="63" y="111"/>
                  </a:lnTo>
                  <a:lnTo>
                    <a:pt x="58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62" y="95"/>
                  </a:lnTo>
                  <a:lnTo>
                    <a:pt x="65" y="92"/>
                  </a:lnTo>
                  <a:lnTo>
                    <a:pt x="67" y="89"/>
                  </a:lnTo>
                  <a:lnTo>
                    <a:pt x="68" y="87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2"/>
                  </a:lnTo>
                  <a:lnTo>
                    <a:pt x="65" y="19"/>
                  </a:lnTo>
                  <a:lnTo>
                    <a:pt x="62" y="17"/>
                  </a:lnTo>
                  <a:lnTo>
                    <a:pt x="59" y="17"/>
                  </a:lnTo>
                  <a:lnTo>
                    <a:pt x="54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4" name="Freeform 86"/>
            <p:cNvSpPr>
              <a:spLocks/>
            </p:cNvSpPr>
            <p:nvPr userDrawn="1"/>
          </p:nvSpPr>
          <p:spPr bwMode="auto">
            <a:xfrm>
              <a:off x="4076" y="695"/>
              <a:ext cx="17" cy="27"/>
            </a:xfrm>
            <a:custGeom>
              <a:avLst/>
              <a:gdLst>
                <a:gd name="T0" fmla="*/ 16 w 32"/>
                <a:gd name="T1" fmla="*/ 56 h 56"/>
                <a:gd name="T2" fmla="*/ 16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6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6" y="56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5" name="Freeform 87"/>
            <p:cNvSpPr>
              <a:spLocks/>
            </p:cNvSpPr>
            <p:nvPr userDrawn="1"/>
          </p:nvSpPr>
          <p:spPr bwMode="auto">
            <a:xfrm>
              <a:off x="4104" y="695"/>
              <a:ext cx="26" cy="55"/>
            </a:xfrm>
            <a:custGeom>
              <a:avLst/>
              <a:gdLst>
                <a:gd name="T0" fmla="*/ 38 w 52"/>
                <a:gd name="T1" fmla="*/ 111 h 111"/>
                <a:gd name="T2" fmla="*/ 34 w 52"/>
                <a:gd name="T3" fmla="*/ 91 h 111"/>
                <a:gd name="T4" fmla="*/ 23 w 52"/>
                <a:gd name="T5" fmla="*/ 107 h 111"/>
                <a:gd name="T6" fmla="*/ 23 w 52"/>
                <a:gd name="T7" fmla="*/ 107 h 111"/>
                <a:gd name="T8" fmla="*/ 19 w 52"/>
                <a:gd name="T9" fmla="*/ 110 h 111"/>
                <a:gd name="T10" fmla="*/ 14 w 52"/>
                <a:gd name="T11" fmla="*/ 111 h 111"/>
                <a:gd name="T12" fmla="*/ 0 w 52"/>
                <a:gd name="T13" fmla="*/ 111 h 111"/>
                <a:gd name="T14" fmla="*/ 0 w 52"/>
                <a:gd name="T15" fmla="*/ 96 h 111"/>
                <a:gd name="T16" fmla="*/ 14 w 52"/>
                <a:gd name="T17" fmla="*/ 96 h 111"/>
                <a:gd name="T18" fmla="*/ 30 w 52"/>
                <a:gd name="T19" fmla="*/ 74 h 111"/>
                <a:gd name="T20" fmla="*/ 30 w 52"/>
                <a:gd name="T21" fmla="*/ 17 h 111"/>
                <a:gd name="T22" fmla="*/ 10 w 52"/>
                <a:gd name="T23" fmla="*/ 17 h 111"/>
                <a:gd name="T24" fmla="*/ 10 w 52"/>
                <a:gd name="T25" fmla="*/ 0 h 111"/>
                <a:gd name="T26" fmla="*/ 47 w 52"/>
                <a:gd name="T27" fmla="*/ 0 h 111"/>
                <a:gd name="T28" fmla="*/ 47 w 52"/>
                <a:gd name="T29" fmla="*/ 78 h 111"/>
                <a:gd name="T30" fmla="*/ 52 w 52"/>
                <a:gd name="T31" fmla="*/ 111 h 111"/>
                <a:gd name="T32" fmla="*/ 38 w 52"/>
                <a:gd name="T3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11">
                  <a:moveTo>
                    <a:pt x="38" y="111"/>
                  </a:moveTo>
                  <a:lnTo>
                    <a:pt x="34" y="91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19" y="110"/>
                  </a:lnTo>
                  <a:lnTo>
                    <a:pt x="14" y="111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14" y="96"/>
                  </a:lnTo>
                  <a:lnTo>
                    <a:pt x="30" y="74"/>
                  </a:lnTo>
                  <a:lnTo>
                    <a:pt x="3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47" y="0"/>
                  </a:lnTo>
                  <a:lnTo>
                    <a:pt x="47" y="78"/>
                  </a:lnTo>
                  <a:lnTo>
                    <a:pt x="52" y="111"/>
                  </a:lnTo>
                  <a:lnTo>
                    <a:pt x="38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6" name="Freeform 88"/>
            <p:cNvSpPr>
              <a:spLocks/>
            </p:cNvSpPr>
            <p:nvPr userDrawn="1"/>
          </p:nvSpPr>
          <p:spPr bwMode="auto">
            <a:xfrm>
              <a:off x="4142" y="695"/>
              <a:ext cx="16" cy="27"/>
            </a:xfrm>
            <a:custGeom>
              <a:avLst/>
              <a:gdLst>
                <a:gd name="T0" fmla="*/ 17 w 33"/>
                <a:gd name="T1" fmla="*/ 56 h 56"/>
                <a:gd name="T2" fmla="*/ 17 w 33"/>
                <a:gd name="T3" fmla="*/ 17 h 56"/>
                <a:gd name="T4" fmla="*/ 0 w 33"/>
                <a:gd name="T5" fmla="*/ 17 h 56"/>
                <a:gd name="T6" fmla="*/ 0 w 33"/>
                <a:gd name="T7" fmla="*/ 0 h 56"/>
                <a:gd name="T8" fmla="*/ 33 w 33"/>
                <a:gd name="T9" fmla="*/ 0 h 56"/>
                <a:gd name="T10" fmla="*/ 33 w 33"/>
                <a:gd name="T11" fmla="*/ 56 h 56"/>
                <a:gd name="T12" fmla="*/ 17 w 33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6">
                  <a:moveTo>
                    <a:pt x="17" y="56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6"/>
                  </a:lnTo>
                  <a:lnTo>
                    <a:pt x="17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7" name="Freeform 89"/>
            <p:cNvSpPr>
              <a:spLocks/>
            </p:cNvSpPr>
            <p:nvPr userDrawn="1"/>
          </p:nvSpPr>
          <p:spPr bwMode="auto">
            <a:xfrm>
              <a:off x="4170" y="695"/>
              <a:ext cx="42" cy="55"/>
            </a:xfrm>
            <a:custGeom>
              <a:avLst/>
              <a:gdLst>
                <a:gd name="T0" fmla="*/ 72 w 84"/>
                <a:gd name="T1" fmla="*/ 17 h 111"/>
                <a:gd name="T2" fmla="*/ 72 w 84"/>
                <a:gd name="T3" fmla="*/ 111 h 111"/>
                <a:gd name="T4" fmla="*/ 57 w 84"/>
                <a:gd name="T5" fmla="*/ 111 h 111"/>
                <a:gd name="T6" fmla="*/ 57 w 84"/>
                <a:gd name="T7" fmla="*/ 17 h 111"/>
                <a:gd name="T8" fmla="*/ 0 w 84"/>
                <a:gd name="T9" fmla="*/ 17 h 111"/>
                <a:gd name="T10" fmla="*/ 0 w 84"/>
                <a:gd name="T11" fmla="*/ 0 h 111"/>
                <a:gd name="T12" fmla="*/ 84 w 84"/>
                <a:gd name="T13" fmla="*/ 0 h 111"/>
                <a:gd name="T14" fmla="*/ 84 w 84"/>
                <a:gd name="T15" fmla="*/ 17 h 111"/>
                <a:gd name="T16" fmla="*/ 72 w 84"/>
                <a:gd name="T17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1">
                  <a:moveTo>
                    <a:pt x="72" y="17"/>
                  </a:moveTo>
                  <a:lnTo>
                    <a:pt x="72" y="111"/>
                  </a:lnTo>
                  <a:lnTo>
                    <a:pt x="57" y="111"/>
                  </a:lnTo>
                  <a:lnTo>
                    <a:pt x="5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7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8" name="Freeform 90"/>
            <p:cNvSpPr>
              <a:spLocks noEditPoints="1"/>
            </p:cNvSpPr>
            <p:nvPr userDrawn="1"/>
          </p:nvSpPr>
          <p:spPr bwMode="auto">
            <a:xfrm>
              <a:off x="4254" y="695"/>
              <a:ext cx="40" cy="55"/>
            </a:xfrm>
            <a:custGeom>
              <a:avLst/>
              <a:gdLst>
                <a:gd name="T0" fmla="*/ 64 w 79"/>
                <a:gd name="T1" fmla="*/ 111 h 111"/>
                <a:gd name="T2" fmla="*/ 64 w 79"/>
                <a:gd name="T3" fmla="*/ 17 h 111"/>
                <a:gd name="T4" fmla="*/ 0 w 79"/>
                <a:gd name="T5" fmla="*/ 17 h 111"/>
                <a:gd name="T6" fmla="*/ 0 w 79"/>
                <a:gd name="T7" fmla="*/ 0 h 111"/>
                <a:gd name="T8" fmla="*/ 79 w 79"/>
                <a:gd name="T9" fmla="*/ 0 h 111"/>
                <a:gd name="T10" fmla="*/ 79 w 79"/>
                <a:gd name="T11" fmla="*/ 111 h 111"/>
                <a:gd name="T12" fmla="*/ 64 w 79"/>
                <a:gd name="T13" fmla="*/ 111 h 111"/>
                <a:gd name="T14" fmla="*/ 0 w 79"/>
                <a:gd name="T15" fmla="*/ 111 h 111"/>
                <a:gd name="T16" fmla="*/ 0 w 79"/>
                <a:gd name="T17" fmla="*/ 47 h 111"/>
                <a:gd name="T18" fmla="*/ 16 w 79"/>
                <a:gd name="T19" fmla="*/ 47 h 111"/>
                <a:gd name="T20" fmla="*/ 16 w 79"/>
                <a:gd name="T21" fmla="*/ 111 h 111"/>
                <a:gd name="T22" fmla="*/ 0 w 79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111">
                  <a:moveTo>
                    <a:pt x="64" y="111"/>
                  </a:moveTo>
                  <a:lnTo>
                    <a:pt x="6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111"/>
                  </a:lnTo>
                  <a:lnTo>
                    <a:pt x="64" y="111"/>
                  </a:lnTo>
                  <a:close/>
                  <a:moveTo>
                    <a:pt x="0" y="111"/>
                  </a:moveTo>
                  <a:lnTo>
                    <a:pt x="0" y="47"/>
                  </a:lnTo>
                  <a:lnTo>
                    <a:pt x="16" y="47"/>
                  </a:lnTo>
                  <a:lnTo>
                    <a:pt x="16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9" name="Freeform 91"/>
            <p:cNvSpPr>
              <a:spLocks/>
            </p:cNvSpPr>
            <p:nvPr userDrawn="1"/>
          </p:nvSpPr>
          <p:spPr bwMode="auto">
            <a:xfrm>
              <a:off x="4307" y="695"/>
              <a:ext cx="42" cy="55"/>
            </a:xfrm>
            <a:custGeom>
              <a:avLst/>
              <a:gdLst>
                <a:gd name="T0" fmla="*/ 71 w 84"/>
                <a:gd name="T1" fmla="*/ 17 h 111"/>
                <a:gd name="T2" fmla="*/ 71 w 84"/>
                <a:gd name="T3" fmla="*/ 111 h 111"/>
                <a:gd name="T4" fmla="*/ 56 w 84"/>
                <a:gd name="T5" fmla="*/ 111 h 111"/>
                <a:gd name="T6" fmla="*/ 56 w 84"/>
                <a:gd name="T7" fmla="*/ 17 h 111"/>
                <a:gd name="T8" fmla="*/ 0 w 84"/>
                <a:gd name="T9" fmla="*/ 17 h 111"/>
                <a:gd name="T10" fmla="*/ 0 w 84"/>
                <a:gd name="T11" fmla="*/ 0 h 111"/>
                <a:gd name="T12" fmla="*/ 84 w 84"/>
                <a:gd name="T13" fmla="*/ 0 h 111"/>
                <a:gd name="T14" fmla="*/ 84 w 84"/>
                <a:gd name="T15" fmla="*/ 17 h 111"/>
                <a:gd name="T16" fmla="*/ 71 w 84"/>
                <a:gd name="T17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11">
                  <a:moveTo>
                    <a:pt x="71" y="17"/>
                  </a:moveTo>
                  <a:lnTo>
                    <a:pt x="71" y="111"/>
                  </a:lnTo>
                  <a:lnTo>
                    <a:pt x="56" y="111"/>
                  </a:lnTo>
                  <a:lnTo>
                    <a:pt x="5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17"/>
                  </a:lnTo>
                  <a:lnTo>
                    <a:pt x="71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0" name="Freeform 92"/>
            <p:cNvSpPr>
              <a:spLocks/>
            </p:cNvSpPr>
            <p:nvPr userDrawn="1"/>
          </p:nvSpPr>
          <p:spPr bwMode="auto">
            <a:xfrm>
              <a:off x="4361" y="695"/>
              <a:ext cx="17" cy="27"/>
            </a:xfrm>
            <a:custGeom>
              <a:avLst/>
              <a:gdLst>
                <a:gd name="T0" fmla="*/ 17 w 32"/>
                <a:gd name="T1" fmla="*/ 56 h 56"/>
                <a:gd name="T2" fmla="*/ 17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7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7" y="56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7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1" name="Freeform 93"/>
            <p:cNvSpPr>
              <a:spLocks/>
            </p:cNvSpPr>
            <p:nvPr userDrawn="1"/>
          </p:nvSpPr>
          <p:spPr bwMode="auto">
            <a:xfrm>
              <a:off x="4391" y="695"/>
              <a:ext cx="43" cy="55"/>
            </a:xfrm>
            <a:custGeom>
              <a:avLst/>
              <a:gdLst>
                <a:gd name="T0" fmla="*/ 35 w 86"/>
                <a:gd name="T1" fmla="*/ 17 h 111"/>
                <a:gd name="T2" fmla="*/ 16 w 86"/>
                <a:gd name="T3" fmla="*/ 111 h 111"/>
                <a:gd name="T4" fmla="*/ 0 w 86"/>
                <a:gd name="T5" fmla="*/ 111 h 111"/>
                <a:gd name="T6" fmla="*/ 18 w 86"/>
                <a:gd name="T7" fmla="*/ 29 h 111"/>
                <a:gd name="T8" fmla="*/ 18 w 86"/>
                <a:gd name="T9" fmla="*/ 29 h 111"/>
                <a:gd name="T10" fmla="*/ 19 w 86"/>
                <a:gd name="T11" fmla="*/ 25 h 111"/>
                <a:gd name="T12" fmla="*/ 20 w 86"/>
                <a:gd name="T13" fmla="*/ 22 h 111"/>
                <a:gd name="T14" fmla="*/ 26 w 86"/>
                <a:gd name="T15" fmla="*/ 17 h 111"/>
                <a:gd name="T16" fmla="*/ 1 w 86"/>
                <a:gd name="T17" fmla="*/ 17 h 111"/>
                <a:gd name="T18" fmla="*/ 1 w 86"/>
                <a:gd name="T19" fmla="*/ 0 h 111"/>
                <a:gd name="T20" fmla="*/ 62 w 86"/>
                <a:gd name="T21" fmla="*/ 0 h 111"/>
                <a:gd name="T22" fmla="*/ 62 w 86"/>
                <a:gd name="T23" fmla="*/ 0 h 111"/>
                <a:gd name="T24" fmla="*/ 65 w 86"/>
                <a:gd name="T25" fmla="*/ 1 h 111"/>
                <a:gd name="T26" fmla="*/ 70 w 86"/>
                <a:gd name="T27" fmla="*/ 3 h 111"/>
                <a:gd name="T28" fmla="*/ 74 w 86"/>
                <a:gd name="T29" fmla="*/ 5 h 111"/>
                <a:gd name="T30" fmla="*/ 78 w 86"/>
                <a:gd name="T31" fmla="*/ 9 h 111"/>
                <a:gd name="T32" fmla="*/ 82 w 86"/>
                <a:gd name="T33" fmla="*/ 13 h 111"/>
                <a:gd name="T34" fmla="*/ 84 w 86"/>
                <a:gd name="T35" fmla="*/ 17 h 111"/>
                <a:gd name="T36" fmla="*/ 86 w 86"/>
                <a:gd name="T37" fmla="*/ 20 h 111"/>
                <a:gd name="T38" fmla="*/ 86 w 86"/>
                <a:gd name="T39" fmla="*/ 25 h 111"/>
                <a:gd name="T40" fmla="*/ 86 w 86"/>
                <a:gd name="T41" fmla="*/ 111 h 111"/>
                <a:gd name="T42" fmla="*/ 40 w 86"/>
                <a:gd name="T43" fmla="*/ 111 h 111"/>
                <a:gd name="T44" fmla="*/ 40 w 86"/>
                <a:gd name="T45" fmla="*/ 96 h 111"/>
                <a:gd name="T46" fmla="*/ 70 w 86"/>
                <a:gd name="T47" fmla="*/ 96 h 111"/>
                <a:gd name="T48" fmla="*/ 70 w 86"/>
                <a:gd name="T49" fmla="*/ 25 h 111"/>
                <a:gd name="T50" fmla="*/ 70 w 86"/>
                <a:gd name="T51" fmla="*/ 25 h 111"/>
                <a:gd name="T52" fmla="*/ 69 w 86"/>
                <a:gd name="T53" fmla="*/ 22 h 111"/>
                <a:gd name="T54" fmla="*/ 68 w 86"/>
                <a:gd name="T55" fmla="*/ 19 h 111"/>
                <a:gd name="T56" fmla="*/ 64 w 86"/>
                <a:gd name="T57" fmla="*/ 17 h 111"/>
                <a:gd name="T58" fmla="*/ 62 w 86"/>
                <a:gd name="T59" fmla="*/ 17 h 111"/>
                <a:gd name="T60" fmla="*/ 35 w 86"/>
                <a:gd name="T6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6" h="111">
                  <a:moveTo>
                    <a:pt x="35" y="17"/>
                  </a:moveTo>
                  <a:lnTo>
                    <a:pt x="16" y="111"/>
                  </a:lnTo>
                  <a:lnTo>
                    <a:pt x="0" y="111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9" y="25"/>
                  </a:lnTo>
                  <a:lnTo>
                    <a:pt x="20" y="22"/>
                  </a:lnTo>
                  <a:lnTo>
                    <a:pt x="26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70" y="3"/>
                  </a:lnTo>
                  <a:lnTo>
                    <a:pt x="74" y="5"/>
                  </a:lnTo>
                  <a:lnTo>
                    <a:pt x="78" y="9"/>
                  </a:lnTo>
                  <a:lnTo>
                    <a:pt x="82" y="13"/>
                  </a:lnTo>
                  <a:lnTo>
                    <a:pt x="84" y="17"/>
                  </a:lnTo>
                  <a:lnTo>
                    <a:pt x="86" y="20"/>
                  </a:lnTo>
                  <a:lnTo>
                    <a:pt x="86" y="25"/>
                  </a:lnTo>
                  <a:lnTo>
                    <a:pt x="86" y="111"/>
                  </a:lnTo>
                  <a:lnTo>
                    <a:pt x="40" y="111"/>
                  </a:lnTo>
                  <a:lnTo>
                    <a:pt x="40" y="96"/>
                  </a:lnTo>
                  <a:lnTo>
                    <a:pt x="70" y="96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2"/>
                  </a:lnTo>
                  <a:lnTo>
                    <a:pt x="68" y="19"/>
                  </a:lnTo>
                  <a:lnTo>
                    <a:pt x="64" y="17"/>
                  </a:lnTo>
                  <a:lnTo>
                    <a:pt x="62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2" name="Freeform 94"/>
            <p:cNvSpPr>
              <a:spLocks/>
            </p:cNvSpPr>
            <p:nvPr userDrawn="1"/>
          </p:nvSpPr>
          <p:spPr bwMode="auto">
            <a:xfrm>
              <a:off x="4446" y="679"/>
              <a:ext cx="38" cy="71"/>
            </a:xfrm>
            <a:custGeom>
              <a:avLst/>
              <a:gdLst>
                <a:gd name="T0" fmla="*/ 47 w 77"/>
                <a:gd name="T1" fmla="*/ 142 h 142"/>
                <a:gd name="T2" fmla="*/ 31 w 77"/>
                <a:gd name="T3" fmla="*/ 142 h 142"/>
                <a:gd name="T4" fmla="*/ 61 w 77"/>
                <a:gd name="T5" fmla="*/ 48 h 142"/>
                <a:gd name="T6" fmla="*/ 0 w 77"/>
                <a:gd name="T7" fmla="*/ 48 h 142"/>
                <a:gd name="T8" fmla="*/ 0 w 77"/>
                <a:gd name="T9" fmla="*/ 0 h 142"/>
                <a:gd name="T10" fmla="*/ 16 w 77"/>
                <a:gd name="T11" fmla="*/ 0 h 142"/>
                <a:gd name="T12" fmla="*/ 16 w 77"/>
                <a:gd name="T13" fmla="*/ 31 h 142"/>
                <a:gd name="T14" fmla="*/ 77 w 77"/>
                <a:gd name="T15" fmla="*/ 31 h 142"/>
                <a:gd name="T16" fmla="*/ 77 w 77"/>
                <a:gd name="T17" fmla="*/ 46 h 142"/>
                <a:gd name="T18" fmla="*/ 47 w 77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2">
                  <a:moveTo>
                    <a:pt x="47" y="142"/>
                  </a:moveTo>
                  <a:lnTo>
                    <a:pt x="31" y="142"/>
                  </a:lnTo>
                  <a:lnTo>
                    <a:pt x="61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77" y="31"/>
                  </a:lnTo>
                  <a:lnTo>
                    <a:pt x="77" y="46"/>
                  </a:lnTo>
                  <a:lnTo>
                    <a:pt x="47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" name="Freeform 95"/>
            <p:cNvSpPr>
              <a:spLocks/>
            </p:cNvSpPr>
            <p:nvPr userDrawn="1"/>
          </p:nvSpPr>
          <p:spPr bwMode="auto">
            <a:xfrm>
              <a:off x="4495" y="679"/>
              <a:ext cx="38" cy="71"/>
            </a:xfrm>
            <a:custGeom>
              <a:avLst/>
              <a:gdLst>
                <a:gd name="T0" fmla="*/ 46 w 76"/>
                <a:gd name="T1" fmla="*/ 142 h 142"/>
                <a:gd name="T2" fmla="*/ 30 w 76"/>
                <a:gd name="T3" fmla="*/ 142 h 142"/>
                <a:gd name="T4" fmla="*/ 60 w 76"/>
                <a:gd name="T5" fmla="*/ 48 h 142"/>
                <a:gd name="T6" fmla="*/ 0 w 76"/>
                <a:gd name="T7" fmla="*/ 48 h 142"/>
                <a:gd name="T8" fmla="*/ 0 w 76"/>
                <a:gd name="T9" fmla="*/ 0 h 142"/>
                <a:gd name="T10" fmla="*/ 15 w 76"/>
                <a:gd name="T11" fmla="*/ 0 h 142"/>
                <a:gd name="T12" fmla="*/ 15 w 76"/>
                <a:gd name="T13" fmla="*/ 31 h 142"/>
                <a:gd name="T14" fmla="*/ 76 w 76"/>
                <a:gd name="T15" fmla="*/ 31 h 142"/>
                <a:gd name="T16" fmla="*/ 76 w 76"/>
                <a:gd name="T17" fmla="*/ 46 h 142"/>
                <a:gd name="T18" fmla="*/ 46 w 76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2">
                  <a:moveTo>
                    <a:pt x="46" y="142"/>
                  </a:moveTo>
                  <a:lnTo>
                    <a:pt x="30" y="142"/>
                  </a:lnTo>
                  <a:lnTo>
                    <a:pt x="60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1"/>
                  </a:lnTo>
                  <a:lnTo>
                    <a:pt x="76" y="31"/>
                  </a:lnTo>
                  <a:lnTo>
                    <a:pt x="76" y="46"/>
                  </a:lnTo>
                  <a:lnTo>
                    <a:pt x="46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" name="Freeform 96"/>
            <p:cNvSpPr>
              <a:spLocks/>
            </p:cNvSpPr>
            <p:nvPr userDrawn="1"/>
          </p:nvSpPr>
          <p:spPr bwMode="auto">
            <a:xfrm>
              <a:off x="4573" y="695"/>
              <a:ext cx="16" cy="27"/>
            </a:xfrm>
            <a:custGeom>
              <a:avLst/>
              <a:gdLst>
                <a:gd name="T0" fmla="*/ 16 w 32"/>
                <a:gd name="T1" fmla="*/ 56 h 56"/>
                <a:gd name="T2" fmla="*/ 16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6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6" y="56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" name="Freeform 97"/>
            <p:cNvSpPr>
              <a:spLocks/>
            </p:cNvSpPr>
            <p:nvPr userDrawn="1"/>
          </p:nvSpPr>
          <p:spPr bwMode="auto">
            <a:xfrm>
              <a:off x="4602" y="695"/>
              <a:ext cx="43" cy="55"/>
            </a:xfrm>
            <a:custGeom>
              <a:avLst/>
              <a:gdLst>
                <a:gd name="T0" fmla="*/ 35 w 85"/>
                <a:gd name="T1" fmla="*/ 17 h 111"/>
                <a:gd name="T2" fmla="*/ 15 w 85"/>
                <a:gd name="T3" fmla="*/ 111 h 111"/>
                <a:gd name="T4" fmla="*/ 0 w 85"/>
                <a:gd name="T5" fmla="*/ 111 h 111"/>
                <a:gd name="T6" fmla="*/ 16 w 85"/>
                <a:gd name="T7" fmla="*/ 29 h 111"/>
                <a:gd name="T8" fmla="*/ 16 w 85"/>
                <a:gd name="T9" fmla="*/ 29 h 111"/>
                <a:gd name="T10" fmla="*/ 17 w 85"/>
                <a:gd name="T11" fmla="*/ 25 h 111"/>
                <a:gd name="T12" fmla="*/ 20 w 85"/>
                <a:gd name="T13" fmla="*/ 22 h 111"/>
                <a:gd name="T14" fmla="*/ 25 w 85"/>
                <a:gd name="T15" fmla="*/ 17 h 111"/>
                <a:gd name="T16" fmla="*/ 1 w 85"/>
                <a:gd name="T17" fmla="*/ 17 h 111"/>
                <a:gd name="T18" fmla="*/ 1 w 85"/>
                <a:gd name="T19" fmla="*/ 0 h 111"/>
                <a:gd name="T20" fmla="*/ 60 w 85"/>
                <a:gd name="T21" fmla="*/ 0 h 111"/>
                <a:gd name="T22" fmla="*/ 60 w 85"/>
                <a:gd name="T23" fmla="*/ 0 h 111"/>
                <a:gd name="T24" fmla="*/ 65 w 85"/>
                <a:gd name="T25" fmla="*/ 1 h 111"/>
                <a:gd name="T26" fmla="*/ 69 w 85"/>
                <a:gd name="T27" fmla="*/ 3 h 111"/>
                <a:gd name="T28" fmla="*/ 74 w 85"/>
                <a:gd name="T29" fmla="*/ 5 h 111"/>
                <a:gd name="T30" fmla="*/ 78 w 85"/>
                <a:gd name="T31" fmla="*/ 9 h 111"/>
                <a:gd name="T32" fmla="*/ 80 w 85"/>
                <a:gd name="T33" fmla="*/ 13 h 111"/>
                <a:gd name="T34" fmla="*/ 83 w 85"/>
                <a:gd name="T35" fmla="*/ 17 h 111"/>
                <a:gd name="T36" fmla="*/ 84 w 85"/>
                <a:gd name="T37" fmla="*/ 20 h 111"/>
                <a:gd name="T38" fmla="*/ 85 w 85"/>
                <a:gd name="T39" fmla="*/ 25 h 111"/>
                <a:gd name="T40" fmla="*/ 85 w 85"/>
                <a:gd name="T41" fmla="*/ 111 h 111"/>
                <a:gd name="T42" fmla="*/ 40 w 85"/>
                <a:gd name="T43" fmla="*/ 111 h 111"/>
                <a:gd name="T44" fmla="*/ 40 w 85"/>
                <a:gd name="T45" fmla="*/ 96 h 111"/>
                <a:gd name="T46" fmla="*/ 70 w 85"/>
                <a:gd name="T47" fmla="*/ 96 h 111"/>
                <a:gd name="T48" fmla="*/ 70 w 85"/>
                <a:gd name="T49" fmla="*/ 25 h 111"/>
                <a:gd name="T50" fmla="*/ 70 w 85"/>
                <a:gd name="T51" fmla="*/ 25 h 111"/>
                <a:gd name="T52" fmla="*/ 69 w 85"/>
                <a:gd name="T53" fmla="*/ 22 h 111"/>
                <a:gd name="T54" fmla="*/ 67 w 85"/>
                <a:gd name="T55" fmla="*/ 19 h 111"/>
                <a:gd name="T56" fmla="*/ 64 w 85"/>
                <a:gd name="T57" fmla="*/ 17 h 111"/>
                <a:gd name="T58" fmla="*/ 60 w 85"/>
                <a:gd name="T59" fmla="*/ 17 h 111"/>
                <a:gd name="T60" fmla="*/ 35 w 85"/>
                <a:gd name="T6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11">
                  <a:moveTo>
                    <a:pt x="35" y="17"/>
                  </a:moveTo>
                  <a:lnTo>
                    <a:pt x="15" y="111"/>
                  </a:lnTo>
                  <a:lnTo>
                    <a:pt x="0" y="111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7" y="25"/>
                  </a:lnTo>
                  <a:lnTo>
                    <a:pt x="20" y="22"/>
                  </a:lnTo>
                  <a:lnTo>
                    <a:pt x="2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4" y="5"/>
                  </a:lnTo>
                  <a:lnTo>
                    <a:pt x="78" y="9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4" y="20"/>
                  </a:lnTo>
                  <a:lnTo>
                    <a:pt x="85" y="25"/>
                  </a:lnTo>
                  <a:lnTo>
                    <a:pt x="85" y="111"/>
                  </a:lnTo>
                  <a:lnTo>
                    <a:pt x="40" y="111"/>
                  </a:lnTo>
                  <a:lnTo>
                    <a:pt x="40" y="96"/>
                  </a:lnTo>
                  <a:lnTo>
                    <a:pt x="70" y="96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2"/>
                  </a:lnTo>
                  <a:lnTo>
                    <a:pt x="67" y="19"/>
                  </a:lnTo>
                  <a:lnTo>
                    <a:pt x="64" y="17"/>
                  </a:lnTo>
                  <a:lnTo>
                    <a:pt x="60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6" name="Freeform 98"/>
            <p:cNvSpPr>
              <a:spLocks/>
            </p:cNvSpPr>
            <p:nvPr userDrawn="1"/>
          </p:nvSpPr>
          <p:spPr bwMode="auto">
            <a:xfrm>
              <a:off x="4658" y="695"/>
              <a:ext cx="16" cy="55"/>
            </a:xfrm>
            <a:custGeom>
              <a:avLst/>
              <a:gdLst>
                <a:gd name="T0" fmla="*/ 15 w 30"/>
                <a:gd name="T1" fmla="*/ 111 h 111"/>
                <a:gd name="T2" fmla="*/ 15 w 30"/>
                <a:gd name="T3" fmla="*/ 17 h 111"/>
                <a:gd name="T4" fmla="*/ 0 w 30"/>
                <a:gd name="T5" fmla="*/ 17 h 111"/>
                <a:gd name="T6" fmla="*/ 0 w 30"/>
                <a:gd name="T7" fmla="*/ 0 h 111"/>
                <a:gd name="T8" fmla="*/ 30 w 30"/>
                <a:gd name="T9" fmla="*/ 0 h 111"/>
                <a:gd name="T10" fmla="*/ 30 w 30"/>
                <a:gd name="T11" fmla="*/ 111 h 111"/>
                <a:gd name="T12" fmla="*/ 15 w 30"/>
                <a:gd name="T1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1">
                  <a:moveTo>
                    <a:pt x="15" y="111"/>
                  </a:moveTo>
                  <a:lnTo>
                    <a:pt x="1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111"/>
                  </a:lnTo>
                  <a:lnTo>
                    <a:pt x="15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" name="Freeform 99"/>
            <p:cNvSpPr>
              <a:spLocks/>
            </p:cNvSpPr>
            <p:nvPr userDrawn="1"/>
          </p:nvSpPr>
          <p:spPr bwMode="auto">
            <a:xfrm>
              <a:off x="4687" y="695"/>
              <a:ext cx="43" cy="55"/>
            </a:xfrm>
            <a:custGeom>
              <a:avLst/>
              <a:gdLst>
                <a:gd name="T0" fmla="*/ 0 w 86"/>
                <a:gd name="T1" fmla="*/ 0 h 111"/>
                <a:gd name="T2" fmla="*/ 17 w 86"/>
                <a:gd name="T3" fmla="*/ 0 h 111"/>
                <a:gd name="T4" fmla="*/ 60 w 86"/>
                <a:gd name="T5" fmla="*/ 69 h 111"/>
                <a:gd name="T6" fmla="*/ 66 w 86"/>
                <a:gd name="T7" fmla="*/ 62 h 111"/>
                <a:gd name="T8" fmla="*/ 66 w 86"/>
                <a:gd name="T9" fmla="*/ 62 h 111"/>
                <a:gd name="T10" fmla="*/ 69 w 86"/>
                <a:gd name="T11" fmla="*/ 61 h 111"/>
                <a:gd name="T12" fmla="*/ 69 w 86"/>
                <a:gd name="T13" fmla="*/ 57 h 111"/>
                <a:gd name="T14" fmla="*/ 69 w 86"/>
                <a:gd name="T15" fmla="*/ 0 h 111"/>
                <a:gd name="T16" fmla="*/ 84 w 86"/>
                <a:gd name="T17" fmla="*/ 0 h 111"/>
                <a:gd name="T18" fmla="*/ 84 w 86"/>
                <a:gd name="T19" fmla="*/ 57 h 111"/>
                <a:gd name="T20" fmla="*/ 84 w 86"/>
                <a:gd name="T21" fmla="*/ 57 h 111"/>
                <a:gd name="T22" fmla="*/ 84 w 86"/>
                <a:gd name="T23" fmla="*/ 62 h 111"/>
                <a:gd name="T24" fmla="*/ 83 w 86"/>
                <a:gd name="T25" fmla="*/ 66 h 111"/>
                <a:gd name="T26" fmla="*/ 80 w 86"/>
                <a:gd name="T27" fmla="*/ 69 h 111"/>
                <a:gd name="T28" fmla="*/ 78 w 86"/>
                <a:gd name="T29" fmla="*/ 72 h 111"/>
                <a:gd name="T30" fmla="*/ 66 w 86"/>
                <a:gd name="T31" fmla="*/ 79 h 111"/>
                <a:gd name="T32" fmla="*/ 86 w 86"/>
                <a:gd name="T33" fmla="*/ 111 h 111"/>
                <a:gd name="T34" fmla="*/ 69 w 86"/>
                <a:gd name="T35" fmla="*/ 111 h 111"/>
                <a:gd name="T36" fmla="*/ 21 w 86"/>
                <a:gd name="T37" fmla="*/ 34 h 111"/>
                <a:gd name="T38" fmla="*/ 21 w 86"/>
                <a:gd name="T39" fmla="*/ 111 h 111"/>
                <a:gd name="T40" fmla="*/ 5 w 86"/>
                <a:gd name="T41" fmla="*/ 111 h 111"/>
                <a:gd name="T42" fmla="*/ 5 w 86"/>
                <a:gd name="T43" fmla="*/ 40 h 111"/>
                <a:gd name="T44" fmla="*/ 5 w 86"/>
                <a:gd name="T45" fmla="*/ 40 h 111"/>
                <a:gd name="T46" fmla="*/ 6 w 86"/>
                <a:gd name="T47" fmla="*/ 34 h 111"/>
                <a:gd name="T48" fmla="*/ 10 w 86"/>
                <a:gd name="T49" fmla="*/ 29 h 111"/>
                <a:gd name="T50" fmla="*/ 15 w 86"/>
                <a:gd name="T51" fmla="*/ 25 h 111"/>
                <a:gd name="T52" fmla="*/ 0 w 86"/>
                <a:gd name="T5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111">
                  <a:moveTo>
                    <a:pt x="0" y="0"/>
                  </a:moveTo>
                  <a:lnTo>
                    <a:pt x="17" y="0"/>
                  </a:lnTo>
                  <a:lnTo>
                    <a:pt x="60" y="69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9" y="61"/>
                  </a:lnTo>
                  <a:lnTo>
                    <a:pt x="69" y="57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4" y="62"/>
                  </a:lnTo>
                  <a:lnTo>
                    <a:pt x="83" y="66"/>
                  </a:lnTo>
                  <a:lnTo>
                    <a:pt x="80" y="69"/>
                  </a:lnTo>
                  <a:lnTo>
                    <a:pt x="78" y="72"/>
                  </a:lnTo>
                  <a:lnTo>
                    <a:pt x="66" y="79"/>
                  </a:lnTo>
                  <a:lnTo>
                    <a:pt x="86" y="111"/>
                  </a:lnTo>
                  <a:lnTo>
                    <a:pt x="69" y="111"/>
                  </a:lnTo>
                  <a:lnTo>
                    <a:pt x="21" y="34"/>
                  </a:lnTo>
                  <a:lnTo>
                    <a:pt x="21" y="111"/>
                  </a:lnTo>
                  <a:lnTo>
                    <a:pt x="5" y="11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6" y="34"/>
                  </a:lnTo>
                  <a:lnTo>
                    <a:pt x="10" y="29"/>
                  </a:lnTo>
                  <a:lnTo>
                    <a:pt x="1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8" name="Freeform 100"/>
            <p:cNvSpPr>
              <a:spLocks/>
            </p:cNvSpPr>
            <p:nvPr userDrawn="1"/>
          </p:nvSpPr>
          <p:spPr bwMode="auto">
            <a:xfrm>
              <a:off x="4741" y="679"/>
              <a:ext cx="39" cy="71"/>
            </a:xfrm>
            <a:custGeom>
              <a:avLst/>
              <a:gdLst>
                <a:gd name="T0" fmla="*/ 46 w 78"/>
                <a:gd name="T1" fmla="*/ 142 h 142"/>
                <a:gd name="T2" fmla="*/ 30 w 78"/>
                <a:gd name="T3" fmla="*/ 142 h 142"/>
                <a:gd name="T4" fmla="*/ 61 w 78"/>
                <a:gd name="T5" fmla="*/ 48 h 142"/>
                <a:gd name="T6" fmla="*/ 0 w 78"/>
                <a:gd name="T7" fmla="*/ 48 h 142"/>
                <a:gd name="T8" fmla="*/ 0 w 78"/>
                <a:gd name="T9" fmla="*/ 0 h 142"/>
                <a:gd name="T10" fmla="*/ 16 w 78"/>
                <a:gd name="T11" fmla="*/ 0 h 142"/>
                <a:gd name="T12" fmla="*/ 16 w 78"/>
                <a:gd name="T13" fmla="*/ 31 h 142"/>
                <a:gd name="T14" fmla="*/ 78 w 78"/>
                <a:gd name="T15" fmla="*/ 31 h 142"/>
                <a:gd name="T16" fmla="*/ 78 w 78"/>
                <a:gd name="T17" fmla="*/ 46 h 142"/>
                <a:gd name="T18" fmla="*/ 46 w 78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42">
                  <a:moveTo>
                    <a:pt x="46" y="142"/>
                  </a:moveTo>
                  <a:lnTo>
                    <a:pt x="30" y="142"/>
                  </a:lnTo>
                  <a:lnTo>
                    <a:pt x="61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78" y="31"/>
                  </a:lnTo>
                  <a:lnTo>
                    <a:pt x="78" y="46"/>
                  </a:lnTo>
                  <a:lnTo>
                    <a:pt x="46" y="142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9" name="Freeform 101"/>
            <p:cNvSpPr>
              <a:spLocks noEditPoints="1"/>
            </p:cNvSpPr>
            <p:nvPr userDrawn="1"/>
          </p:nvSpPr>
          <p:spPr bwMode="auto">
            <a:xfrm>
              <a:off x="4793" y="695"/>
              <a:ext cx="40" cy="55"/>
            </a:xfrm>
            <a:custGeom>
              <a:avLst/>
              <a:gdLst>
                <a:gd name="T0" fmla="*/ 64 w 80"/>
                <a:gd name="T1" fmla="*/ 111 h 111"/>
                <a:gd name="T2" fmla="*/ 64 w 80"/>
                <a:gd name="T3" fmla="*/ 17 h 111"/>
                <a:gd name="T4" fmla="*/ 0 w 80"/>
                <a:gd name="T5" fmla="*/ 17 h 111"/>
                <a:gd name="T6" fmla="*/ 0 w 80"/>
                <a:gd name="T7" fmla="*/ 0 h 111"/>
                <a:gd name="T8" fmla="*/ 80 w 80"/>
                <a:gd name="T9" fmla="*/ 0 h 111"/>
                <a:gd name="T10" fmla="*/ 80 w 80"/>
                <a:gd name="T11" fmla="*/ 111 h 111"/>
                <a:gd name="T12" fmla="*/ 64 w 80"/>
                <a:gd name="T13" fmla="*/ 111 h 111"/>
                <a:gd name="T14" fmla="*/ 0 w 80"/>
                <a:gd name="T15" fmla="*/ 111 h 111"/>
                <a:gd name="T16" fmla="*/ 0 w 80"/>
                <a:gd name="T17" fmla="*/ 47 h 111"/>
                <a:gd name="T18" fmla="*/ 15 w 80"/>
                <a:gd name="T19" fmla="*/ 47 h 111"/>
                <a:gd name="T20" fmla="*/ 15 w 80"/>
                <a:gd name="T21" fmla="*/ 111 h 111"/>
                <a:gd name="T22" fmla="*/ 0 w 80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11">
                  <a:moveTo>
                    <a:pt x="64" y="111"/>
                  </a:moveTo>
                  <a:lnTo>
                    <a:pt x="6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11"/>
                  </a:lnTo>
                  <a:lnTo>
                    <a:pt x="64" y="111"/>
                  </a:lnTo>
                  <a:close/>
                  <a:moveTo>
                    <a:pt x="0" y="111"/>
                  </a:moveTo>
                  <a:lnTo>
                    <a:pt x="0" y="47"/>
                  </a:lnTo>
                  <a:lnTo>
                    <a:pt x="15" y="47"/>
                  </a:lnTo>
                  <a:lnTo>
                    <a:pt x="15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" name="Freeform 102"/>
            <p:cNvSpPr>
              <a:spLocks noEditPoints="1"/>
            </p:cNvSpPr>
            <p:nvPr userDrawn="1"/>
          </p:nvSpPr>
          <p:spPr bwMode="auto">
            <a:xfrm>
              <a:off x="4876" y="695"/>
              <a:ext cx="39" cy="55"/>
            </a:xfrm>
            <a:custGeom>
              <a:avLst/>
              <a:gdLst>
                <a:gd name="T0" fmla="*/ 54 w 79"/>
                <a:gd name="T1" fmla="*/ 0 h 111"/>
                <a:gd name="T2" fmla="*/ 54 w 79"/>
                <a:gd name="T3" fmla="*/ 0 h 111"/>
                <a:gd name="T4" fmla="*/ 59 w 79"/>
                <a:gd name="T5" fmla="*/ 1 h 111"/>
                <a:gd name="T6" fmla="*/ 63 w 79"/>
                <a:gd name="T7" fmla="*/ 3 h 111"/>
                <a:gd name="T8" fmla="*/ 68 w 79"/>
                <a:gd name="T9" fmla="*/ 5 h 111"/>
                <a:gd name="T10" fmla="*/ 72 w 79"/>
                <a:gd name="T11" fmla="*/ 9 h 111"/>
                <a:gd name="T12" fmla="*/ 74 w 79"/>
                <a:gd name="T13" fmla="*/ 13 h 111"/>
                <a:gd name="T14" fmla="*/ 77 w 79"/>
                <a:gd name="T15" fmla="*/ 17 h 111"/>
                <a:gd name="T16" fmla="*/ 78 w 79"/>
                <a:gd name="T17" fmla="*/ 20 h 111"/>
                <a:gd name="T18" fmla="*/ 79 w 79"/>
                <a:gd name="T19" fmla="*/ 25 h 111"/>
                <a:gd name="T20" fmla="*/ 79 w 79"/>
                <a:gd name="T21" fmla="*/ 111 h 111"/>
                <a:gd name="T22" fmla="*/ 0 w 79"/>
                <a:gd name="T23" fmla="*/ 111 h 111"/>
                <a:gd name="T24" fmla="*/ 0 w 79"/>
                <a:gd name="T25" fmla="*/ 0 h 111"/>
                <a:gd name="T26" fmla="*/ 54 w 79"/>
                <a:gd name="T27" fmla="*/ 0 h 111"/>
                <a:gd name="T28" fmla="*/ 17 w 79"/>
                <a:gd name="T29" fmla="*/ 17 h 111"/>
                <a:gd name="T30" fmla="*/ 17 w 79"/>
                <a:gd name="T31" fmla="*/ 96 h 111"/>
                <a:gd name="T32" fmla="*/ 64 w 79"/>
                <a:gd name="T33" fmla="*/ 96 h 111"/>
                <a:gd name="T34" fmla="*/ 64 w 79"/>
                <a:gd name="T35" fmla="*/ 25 h 111"/>
                <a:gd name="T36" fmla="*/ 64 w 79"/>
                <a:gd name="T37" fmla="*/ 25 h 111"/>
                <a:gd name="T38" fmla="*/ 63 w 79"/>
                <a:gd name="T39" fmla="*/ 22 h 111"/>
                <a:gd name="T40" fmla="*/ 61 w 79"/>
                <a:gd name="T41" fmla="*/ 19 h 111"/>
                <a:gd name="T42" fmla="*/ 58 w 79"/>
                <a:gd name="T43" fmla="*/ 17 h 111"/>
                <a:gd name="T44" fmla="*/ 56 w 79"/>
                <a:gd name="T45" fmla="*/ 17 h 111"/>
                <a:gd name="T46" fmla="*/ 17 w 79"/>
                <a:gd name="T47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" h="111">
                  <a:moveTo>
                    <a:pt x="54" y="0"/>
                  </a:moveTo>
                  <a:lnTo>
                    <a:pt x="54" y="0"/>
                  </a:lnTo>
                  <a:lnTo>
                    <a:pt x="59" y="1"/>
                  </a:lnTo>
                  <a:lnTo>
                    <a:pt x="63" y="3"/>
                  </a:lnTo>
                  <a:lnTo>
                    <a:pt x="68" y="5"/>
                  </a:lnTo>
                  <a:lnTo>
                    <a:pt x="72" y="9"/>
                  </a:lnTo>
                  <a:lnTo>
                    <a:pt x="74" y="13"/>
                  </a:lnTo>
                  <a:lnTo>
                    <a:pt x="77" y="17"/>
                  </a:lnTo>
                  <a:lnTo>
                    <a:pt x="78" y="20"/>
                  </a:lnTo>
                  <a:lnTo>
                    <a:pt x="79" y="25"/>
                  </a:lnTo>
                  <a:lnTo>
                    <a:pt x="79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54" y="0"/>
                  </a:lnTo>
                  <a:close/>
                  <a:moveTo>
                    <a:pt x="17" y="17"/>
                  </a:moveTo>
                  <a:lnTo>
                    <a:pt x="17" y="96"/>
                  </a:lnTo>
                  <a:lnTo>
                    <a:pt x="64" y="96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2"/>
                  </a:lnTo>
                  <a:lnTo>
                    <a:pt x="61" y="19"/>
                  </a:lnTo>
                  <a:lnTo>
                    <a:pt x="58" y="17"/>
                  </a:lnTo>
                  <a:lnTo>
                    <a:pt x="56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" name="Freeform 103"/>
            <p:cNvSpPr>
              <a:spLocks/>
            </p:cNvSpPr>
            <p:nvPr userDrawn="1"/>
          </p:nvSpPr>
          <p:spPr bwMode="auto">
            <a:xfrm>
              <a:off x="4930" y="695"/>
              <a:ext cx="25" cy="55"/>
            </a:xfrm>
            <a:custGeom>
              <a:avLst/>
              <a:gdLst>
                <a:gd name="T0" fmla="*/ 22 w 51"/>
                <a:gd name="T1" fmla="*/ 17 h 111"/>
                <a:gd name="T2" fmla="*/ 31 w 51"/>
                <a:gd name="T3" fmla="*/ 23 h 111"/>
                <a:gd name="T4" fmla="*/ 31 w 51"/>
                <a:gd name="T5" fmla="*/ 23 h 111"/>
                <a:gd name="T6" fmla="*/ 33 w 51"/>
                <a:gd name="T7" fmla="*/ 25 h 111"/>
                <a:gd name="T8" fmla="*/ 34 w 51"/>
                <a:gd name="T9" fmla="*/ 28 h 111"/>
                <a:gd name="T10" fmla="*/ 36 w 51"/>
                <a:gd name="T11" fmla="*/ 32 h 111"/>
                <a:gd name="T12" fmla="*/ 36 w 51"/>
                <a:gd name="T13" fmla="*/ 35 h 111"/>
                <a:gd name="T14" fmla="*/ 36 w 51"/>
                <a:gd name="T15" fmla="*/ 111 h 111"/>
                <a:gd name="T16" fmla="*/ 21 w 51"/>
                <a:gd name="T17" fmla="*/ 111 h 111"/>
                <a:gd name="T18" fmla="*/ 21 w 51"/>
                <a:gd name="T19" fmla="*/ 32 h 111"/>
                <a:gd name="T20" fmla="*/ 0 w 51"/>
                <a:gd name="T21" fmla="*/ 14 h 111"/>
                <a:gd name="T22" fmla="*/ 0 w 51"/>
                <a:gd name="T23" fmla="*/ 0 h 111"/>
                <a:gd name="T24" fmla="*/ 51 w 51"/>
                <a:gd name="T25" fmla="*/ 0 h 111"/>
                <a:gd name="T26" fmla="*/ 51 w 51"/>
                <a:gd name="T27" fmla="*/ 17 h 111"/>
                <a:gd name="T28" fmla="*/ 22 w 51"/>
                <a:gd name="T29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11">
                  <a:moveTo>
                    <a:pt x="22" y="17"/>
                  </a:moveTo>
                  <a:lnTo>
                    <a:pt x="31" y="23"/>
                  </a:lnTo>
                  <a:lnTo>
                    <a:pt x="31" y="23"/>
                  </a:lnTo>
                  <a:lnTo>
                    <a:pt x="33" y="25"/>
                  </a:lnTo>
                  <a:lnTo>
                    <a:pt x="34" y="28"/>
                  </a:lnTo>
                  <a:lnTo>
                    <a:pt x="36" y="32"/>
                  </a:lnTo>
                  <a:lnTo>
                    <a:pt x="36" y="35"/>
                  </a:lnTo>
                  <a:lnTo>
                    <a:pt x="36" y="111"/>
                  </a:lnTo>
                  <a:lnTo>
                    <a:pt x="21" y="111"/>
                  </a:lnTo>
                  <a:lnTo>
                    <a:pt x="21" y="32"/>
                  </a:lnTo>
                  <a:lnTo>
                    <a:pt x="0" y="14"/>
                  </a:lnTo>
                  <a:lnTo>
                    <a:pt x="0" y="0"/>
                  </a:lnTo>
                  <a:lnTo>
                    <a:pt x="51" y="0"/>
                  </a:lnTo>
                  <a:lnTo>
                    <a:pt x="51" y="17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2" name="Freeform 104"/>
            <p:cNvSpPr>
              <a:spLocks/>
            </p:cNvSpPr>
            <p:nvPr userDrawn="1"/>
          </p:nvSpPr>
          <p:spPr bwMode="auto">
            <a:xfrm>
              <a:off x="4967" y="695"/>
              <a:ext cx="16" cy="27"/>
            </a:xfrm>
            <a:custGeom>
              <a:avLst/>
              <a:gdLst>
                <a:gd name="T0" fmla="*/ 16 w 32"/>
                <a:gd name="T1" fmla="*/ 56 h 56"/>
                <a:gd name="T2" fmla="*/ 16 w 32"/>
                <a:gd name="T3" fmla="*/ 17 h 56"/>
                <a:gd name="T4" fmla="*/ 0 w 32"/>
                <a:gd name="T5" fmla="*/ 17 h 56"/>
                <a:gd name="T6" fmla="*/ 0 w 32"/>
                <a:gd name="T7" fmla="*/ 0 h 56"/>
                <a:gd name="T8" fmla="*/ 32 w 32"/>
                <a:gd name="T9" fmla="*/ 0 h 56"/>
                <a:gd name="T10" fmla="*/ 32 w 32"/>
                <a:gd name="T11" fmla="*/ 56 h 56"/>
                <a:gd name="T12" fmla="*/ 16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16" y="56"/>
                  </a:moveTo>
                  <a:lnTo>
                    <a:pt x="16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56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3" name="Freeform 105"/>
            <p:cNvSpPr>
              <a:spLocks/>
            </p:cNvSpPr>
            <p:nvPr userDrawn="1"/>
          </p:nvSpPr>
          <p:spPr bwMode="auto">
            <a:xfrm>
              <a:off x="4996" y="695"/>
              <a:ext cx="43" cy="55"/>
            </a:xfrm>
            <a:custGeom>
              <a:avLst/>
              <a:gdLst>
                <a:gd name="T0" fmla="*/ 35 w 85"/>
                <a:gd name="T1" fmla="*/ 17 h 111"/>
                <a:gd name="T2" fmla="*/ 15 w 85"/>
                <a:gd name="T3" fmla="*/ 111 h 111"/>
                <a:gd name="T4" fmla="*/ 0 w 85"/>
                <a:gd name="T5" fmla="*/ 111 h 111"/>
                <a:gd name="T6" fmla="*/ 16 w 85"/>
                <a:gd name="T7" fmla="*/ 29 h 111"/>
                <a:gd name="T8" fmla="*/ 16 w 85"/>
                <a:gd name="T9" fmla="*/ 29 h 111"/>
                <a:gd name="T10" fmla="*/ 17 w 85"/>
                <a:gd name="T11" fmla="*/ 25 h 111"/>
                <a:gd name="T12" fmla="*/ 20 w 85"/>
                <a:gd name="T13" fmla="*/ 22 h 111"/>
                <a:gd name="T14" fmla="*/ 25 w 85"/>
                <a:gd name="T15" fmla="*/ 17 h 111"/>
                <a:gd name="T16" fmla="*/ 1 w 85"/>
                <a:gd name="T17" fmla="*/ 17 h 111"/>
                <a:gd name="T18" fmla="*/ 1 w 85"/>
                <a:gd name="T19" fmla="*/ 0 h 111"/>
                <a:gd name="T20" fmla="*/ 60 w 85"/>
                <a:gd name="T21" fmla="*/ 0 h 111"/>
                <a:gd name="T22" fmla="*/ 60 w 85"/>
                <a:gd name="T23" fmla="*/ 0 h 111"/>
                <a:gd name="T24" fmla="*/ 65 w 85"/>
                <a:gd name="T25" fmla="*/ 1 h 111"/>
                <a:gd name="T26" fmla="*/ 69 w 85"/>
                <a:gd name="T27" fmla="*/ 3 h 111"/>
                <a:gd name="T28" fmla="*/ 73 w 85"/>
                <a:gd name="T29" fmla="*/ 5 h 111"/>
                <a:gd name="T30" fmla="*/ 77 w 85"/>
                <a:gd name="T31" fmla="*/ 9 h 111"/>
                <a:gd name="T32" fmla="*/ 80 w 85"/>
                <a:gd name="T33" fmla="*/ 13 h 111"/>
                <a:gd name="T34" fmla="*/ 83 w 85"/>
                <a:gd name="T35" fmla="*/ 17 h 111"/>
                <a:gd name="T36" fmla="*/ 84 w 85"/>
                <a:gd name="T37" fmla="*/ 20 h 111"/>
                <a:gd name="T38" fmla="*/ 85 w 85"/>
                <a:gd name="T39" fmla="*/ 25 h 111"/>
                <a:gd name="T40" fmla="*/ 85 w 85"/>
                <a:gd name="T41" fmla="*/ 111 h 111"/>
                <a:gd name="T42" fmla="*/ 39 w 85"/>
                <a:gd name="T43" fmla="*/ 111 h 111"/>
                <a:gd name="T44" fmla="*/ 39 w 85"/>
                <a:gd name="T45" fmla="*/ 96 h 111"/>
                <a:gd name="T46" fmla="*/ 69 w 85"/>
                <a:gd name="T47" fmla="*/ 96 h 111"/>
                <a:gd name="T48" fmla="*/ 69 w 85"/>
                <a:gd name="T49" fmla="*/ 25 h 111"/>
                <a:gd name="T50" fmla="*/ 69 w 85"/>
                <a:gd name="T51" fmla="*/ 25 h 111"/>
                <a:gd name="T52" fmla="*/ 69 w 85"/>
                <a:gd name="T53" fmla="*/ 22 h 111"/>
                <a:gd name="T54" fmla="*/ 67 w 85"/>
                <a:gd name="T55" fmla="*/ 19 h 111"/>
                <a:gd name="T56" fmla="*/ 64 w 85"/>
                <a:gd name="T57" fmla="*/ 17 h 111"/>
                <a:gd name="T58" fmla="*/ 60 w 85"/>
                <a:gd name="T59" fmla="*/ 17 h 111"/>
                <a:gd name="T60" fmla="*/ 35 w 85"/>
                <a:gd name="T61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11">
                  <a:moveTo>
                    <a:pt x="35" y="17"/>
                  </a:moveTo>
                  <a:lnTo>
                    <a:pt x="15" y="111"/>
                  </a:lnTo>
                  <a:lnTo>
                    <a:pt x="0" y="111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7" y="25"/>
                  </a:lnTo>
                  <a:lnTo>
                    <a:pt x="20" y="22"/>
                  </a:lnTo>
                  <a:lnTo>
                    <a:pt x="25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3" y="5"/>
                  </a:lnTo>
                  <a:lnTo>
                    <a:pt x="77" y="9"/>
                  </a:lnTo>
                  <a:lnTo>
                    <a:pt x="80" y="13"/>
                  </a:lnTo>
                  <a:lnTo>
                    <a:pt x="83" y="17"/>
                  </a:lnTo>
                  <a:lnTo>
                    <a:pt x="84" y="20"/>
                  </a:lnTo>
                  <a:lnTo>
                    <a:pt x="85" y="25"/>
                  </a:lnTo>
                  <a:lnTo>
                    <a:pt x="85" y="111"/>
                  </a:lnTo>
                  <a:lnTo>
                    <a:pt x="39" y="111"/>
                  </a:lnTo>
                  <a:lnTo>
                    <a:pt x="39" y="96"/>
                  </a:lnTo>
                  <a:lnTo>
                    <a:pt x="69" y="96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9" y="22"/>
                  </a:lnTo>
                  <a:lnTo>
                    <a:pt x="67" y="19"/>
                  </a:lnTo>
                  <a:lnTo>
                    <a:pt x="64" y="17"/>
                  </a:lnTo>
                  <a:lnTo>
                    <a:pt x="60" y="17"/>
                  </a:lnTo>
                  <a:lnTo>
                    <a:pt x="35" y="17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4" name="Freeform 106"/>
            <p:cNvSpPr>
              <a:spLocks noEditPoints="1"/>
            </p:cNvSpPr>
            <p:nvPr userDrawn="1"/>
          </p:nvSpPr>
          <p:spPr bwMode="auto">
            <a:xfrm>
              <a:off x="5054" y="695"/>
              <a:ext cx="39" cy="55"/>
            </a:xfrm>
            <a:custGeom>
              <a:avLst/>
              <a:gdLst>
                <a:gd name="T0" fmla="*/ 65 w 80"/>
                <a:gd name="T1" fmla="*/ 111 h 111"/>
                <a:gd name="T2" fmla="*/ 65 w 80"/>
                <a:gd name="T3" fmla="*/ 17 h 111"/>
                <a:gd name="T4" fmla="*/ 0 w 80"/>
                <a:gd name="T5" fmla="*/ 17 h 111"/>
                <a:gd name="T6" fmla="*/ 0 w 80"/>
                <a:gd name="T7" fmla="*/ 0 h 111"/>
                <a:gd name="T8" fmla="*/ 80 w 80"/>
                <a:gd name="T9" fmla="*/ 0 h 111"/>
                <a:gd name="T10" fmla="*/ 80 w 80"/>
                <a:gd name="T11" fmla="*/ 111 h 111"/>
                <a:gd name="T12" fmla="*/ 65 w 80"/>
                <a:gd name="T13" fmla="*/ 111 h 111"/>
                <a:gd name="T14" fmla="*/ 0 w 80"/>
                <a:gd name="T15" fmla="*/ 111 h 111"/>
                <a:gd name="T16" fmla="*/ 0 w 80"/>
                <a:gd name="T17" fmla="*/ 47 h 111"/>
                <a:gd name="T18" fmla="*/ 15 w 80"/>
                <a:gd name="T19" fmla="*/ 47 h 111"/>
                <a:gd name="T20" fmla="*/ 15 w 80"/>
                <a:gd name="T21" fmla="*/ 111 h 111"/>
                <a:gd name="T22" fmla="*/ 0 w 80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11">
                  <a:moveTo>
                    <a:pt x="65" y="111"/>
                  </a:moveTo>
                  <a:lnTo>
                    <a:pt x="6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11"/>
                  </a:lnTo>
                  <a:lnTo>
                    <a:pt x="65" y="111"/>
                  </a:lnTo>
                  <a:close/>
                  <a:moveTo>
                    <a:pt x="0" y="111"/>
                  </a:moveTo>
                  <a:lnTo>
                    <a:pt x="0" y="47"/>
                  </a:lnTo>
                  <a:lnTo>
                    <a:pt x="15" y="47"/>
                  </a:lnTo>
                  <a:lnTo>
                    <a:pt x="15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15" name="Rectangle 114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6" name="Rounded Rectangle 115"/>
          <p:cNvSpPr/>
          <p:nvPr userDrawn="1"/>
        </p:nvSpPr>
        <p:spPr>
          <a:xfrm>
            <a:off x="-1916723" y="5257800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AC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29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י"ח/טבת/תשע"ז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993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י"ח/טבת/תשע"ז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51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י"ח/טבת/תשע"ז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700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י"ח/טבת/תשע"ז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272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י"ח/טבת/תשע"ז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436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י"ח/טבת/תשע"ז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088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י"ח/טבת/תשע"ז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7259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י"ח/טבת/תשע"ז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5577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B0A246-1355-4BC8-9E39-C6DA0EA2E229}" type="datetimeFigureOut">
              <a:rPr lang="he-IL" smtClean="0"/>
              <a:t>י"ח/טבת/תשע"ז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C3572-4DFD-4EA6-A7DC-F9AA8EC31A4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097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he-IL" dirty="0"/>
              <a:t>הכנס תמונה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3554" y="2384550"/>
            <a:ext cx="6904892" cy="956528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518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11558954" cy="107681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11558954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89808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6E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5564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FAC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48461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91C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41116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02350" cy="6858000"/>
          </a:xfrm>
          <a:prstGeom prst="rect">
            <a:avLst/>
          </a:prstGeom>
          <a:solidFill>
            <a:srgbClr val="F5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0"/>
            <a:ext cx="6089650" cy="6858000"/>
          </a:xfrm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  <a:solidFill>
            <a:schemeClr val="bg1"/>
          </a:solidFill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35469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-5863"/>
            <a:ext cx="6089650" cy="6858000"/>
          </a:xfrm>
          <a:solidFill>
            <a:schemeClr val="bg2"/>
          </a:solidFill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523" y="365125"/>
            <a:ext cx="5498123" cy="1076813"/>
          </a:xfrm>
        </p:spPr>
        <p:txBody>
          <a:bodyPr anchor="b">
            <a:normAutofit/>
          </a:bodyPr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aseline="0">
                <a:solidFill>
                  <a:srgbClr val="666666"/>
                </a:solidFill>
              </a:defRPr>
            </a:lvl1pPr>
          </a:lstStyle>
          <a:p>
            <a:r>
              <a:rPr lang="he-IL" dirty="0"/>
              <a:t>כותרת לדוגמא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523" y="1825625"/>
            <a:ext cx="5498123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he-IL" dirty="0"/>
              <a:t>תת כותרת לדוגמא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41814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102350" y="-5863"/>
            <a:ext cx="6089650" cy="6858000"/>
          </a:xfrm>
          <a:solidFill>
            <a:schemeClr val="bg2"/>
          </a:solidFill>
        </p:spPr>
        <p:txBody>
          <a:bodyPr/>
          <a:lstStyle/>
          <a:p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0368" y="365125"/>
            <a:ext cx="5498123" cy="5811838"/>
          </a:xfrm>
        </p:spPr>
        <p:txBody>
          <a:bodyPr anchor="t">
            <a:normAutofit/>
          </a:bodyPr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he-IL" dirty="0"/>
              <a:t>כותרת גדולה מאד לדוגמא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6523" y="961121"/>
            <a:ext cx="5498123" cy="521584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he-IL" dirty="0"/>
              <a:t>תת כותרת לדוגמא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71178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031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666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4400" b="1" dirty="0" smtClean="0"/>
              <a:t>נא להדק חגורות!</a:t>
            </a:r>
            <a:br>
              <a:rPr lang="he-IL" sz="4400" b="1" dirty="0" smtClean="0"/>
            </a:br>
            <a:r>
              <a:rPr lang="he-IL" sz="3200" dirty="0" smtClean="0"/>
              <a:t>הרצת </a:t>
            </a:r>
            <a:r>
              <a:rPr lang="he-IL" sz="3200" dirty="0"/>
              <a:t>קורס בקמפוס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הכשרת מפתחים 2017</a:t>
            </a:r>
          </a:p>
        </p:txBody>
      </p:sp>
    </p:spTree>
    <p:extLst>
      <p:ext uri="{BB962C8B-B14F-4D97-AF65-F5344CB8AC3E}">
        <p14:creationId xmlns:p14="http://schemas.microsoft.com/office/powerpoint/2010/main" val="5218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19910" y="325181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ב| בעיות בטופס ההרשמה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40" y="967278"/>
            <a:ext cx="1427679" cy="183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22000" r="22000"/>
          <a:stretch/>
        </p:blipFill>
        <p:spPr>
          <a:xfrm>
            <a:off x="1483227" y="486834"/>
            <a:ext cx="5717674" cy="571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7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342063" y="3501406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ג| מייל אישור שלא הגיע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19910" y="325181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ב| בעיות בטופס ההרשמה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2000" r="22000"/>
          <a:stretch/>
        </p:blipFill>
        <p:spPr>
          <a:xfrm>
            <a:off x="5481639" y="4001293"/>
            <a:ext cx="1839600" cy="183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40" y="967278"/>
            <a:ext cx="1427679" cy="183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62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">
        <p159:morph option="byObjec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501630" y="-1157047"/>
            <a:ext cx="11687386" cy="90054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342063" y="3501406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ג| מייל אישור שלא הגיע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19910" y="325181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ב| בעיות בטופס ההרשמה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2000" r="22000"/>
          <a:stretch/>
        </p:blipFill>
        <p:spPr>
          <a:xfrm>
            <a:off x="5481639" y="4001293"/>
            <a:ext cx="1839600" cy="183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40" y="967278"/>
            <a:ext cx="1427679" cy="183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8284" r="4966"/>
          <a:stretch/>
        </p:blipFill>
        <p:spPr>
          <a:xfrm>
            <a:off x="1361518" y="365125"/>
            <a:ext cx="5961092" cy="59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342063" y="3501406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ג| מייל אישור שלא הגיע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19910" y="325181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ב| בעיות בטופס ההרשמה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219910" y="3501406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ד|</a:t>
            </a:r>
            <a:r>
              <a:rPr lang="en-US" sz="2000" dirty="0">
                <a:latin typeface="Alef" panose="00000500000000000000" pitchFamily="2" charset="-79"/>
                <a:cs typeface="Alef" panose="00000500000000000000" pitchFamily="2" charset="-79"/>
              </a:rPr>
              <a:t> </a:t>
            </a:r>
            <a:r>
              <a:rPr lang="en-US" sz="20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support@campus.gov.il </a:t>
            </a:r>
            <a:endParaRPr lang="he-IL" sz="20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algn="ctr"/>
            <a:endParaRPr lang="he-IL" sz="20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22000" r="22000"/>
          <a:stretch/>
        </p:blipFill>
        <p:spPr>
          <a:xfrm>
            <a:off x="5481639" y="4001293"/>
            <a:ext cx="1839600" cy="183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40" y="967278"/>
            <a:ext cx="1427679" cy="183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8284" r="4966"/>
          <a:stretch/>
        </p:blipFill>
        <p:spPr>
          <a:xfrm>
            <a:off x="1361572" y="4001293"/>
            <a:ext cx="1838828" cy="183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10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63" y="1042276"/>
            <a:ext cx="7272000" cy="297586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63" y="1042276"/>
            <a:ext cx="7272000" cy="4310109"/>
          </a:xfrm>
          <a:prstGeom prst="rect">
            <a:avLst/>
          </a:prstGeom>
        </p:spPr>
      </p:pic>
      <p:pic>
        <p:nvPicPr>
          <p:cNvPr id="10" name="Picture 2" descr="Image of the Course Info page, with a Course Updates &amp; News section on the left side with a dated post and a frame titled &quot;Course Handouts&quot; with links to files on the right sid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3" y="1042276"/>
            <a:ext cx="7620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4186829" y="731838"/>
            <a:ext cx="3573539" cy="739942"/>
            <a:chOff x="4186829" y="731838"/>
            <a:chExt cx="3573539" cy="739942"/>
          </a:xfrm>
        </p:grpSpPr>
        <p:grpSp>
          <p:nvGrpSpPr>
            <p:cNvPr id="23" name="Group 22"/>
            <p:cNvGrpSpPr/>
            <p:nvPr/>
          </p:nvGrpSpPr>
          <p:grpSpPr>
            <a:xfrm>
              <a:off x="4186829" y="731838"/>
              <a:ext cx="3573539" cy="739942"/>
              <a:chOff x="4186829" y="731838"/>
              <a:chExt cx="3573539" cy="739942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020426" y="731838"/>
                <a:ext cx="739942" cy="739942"/>
              </a:xfrm>
              <a:prstGeom prst="ellipse">
                <a:avLst/>
              </a:prstGeom>
              <a:noFill/>
              <a:ln>
                <a:solidFill>
                  <a:srgbClr val="6EC8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solidFill>
                    <a:srgbClr val="6EC8D2"/>
                  </a:solidFill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16" name="Title 3"/>
              <p:cNvSpPr txBox="1">
                <a:spLocks/>
              </p:cNvSpPr>
              <p:nvPr/>
            </p:nvSpPr>
            <p:spPr>
              <a:xfrm>
                <a:off x="4186829" y="884321"/>
                <a:ext cx="2672346" cy="43497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rm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666666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he-IL" sz="2000" dirty="0">
                    <a:latin typeface="Alef" panose="00000500000000000000" pitchFamily="2" charset="-79"/>
                    <a:cs typeface="Alef" panose="00000500000000000000" pitchFamily="2" charset="-79"/>
                  </a:rPr>
                  <a:t>למה?</a:t>
                </a: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778" r="89778">
                          <a14:foregroundMark x1="56000" y1="76889" x2="56000" y2="76889"/>
                          <a14:foregroundMark x1="50667" y1="81333" x2="50667" y2="81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33390" y="944801"/>
              <a:ext cx="314013" cy="314013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2509252" y="1687589"/>
            <a:ext cx="4783389" cy="739942"/>
            <a:chOff x="2509252" y="1687589"/>
            <a:chExt cx="4783389" cy="739942"/>
          </a:xfrm>
        </p:grpSpPr>
        <p:grpSp>
          <p:nvGrpSpPr>
            <p:cNvPr id="24" name="Group 23"/>
            <p:cNvGrpSpPr/>
            <p:nvPr/>
          </p:nvGrpSpPr>
          <p:grpSpPr>
            <a:xfrm>
              <a:off x="2509252" y="1687589"/>
              <a:ext cx="4783389" cy="739942"/>
              <a:chOff x="2509252" y="1687589"/>
              <a:chExt cx="4783389" cy="739942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552699" y="1687589"/>
                <a:ext cx="739942" cy="739942"/>
              </a:xfrm>
              <a:prstGeom prst="ellipse">
                <a:avLst/>
              </a:prstGeom>
              <a:noFill/>
              <a:ln>
                <a:solidFill>
                  <a:srgbClr val="6EC8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solidFill>
                    <a:srgbClr val="6EC8D2"/>
                  </a:solidFill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17" name="Title 3"/>
              <p:cNvSpPr txBox="1">
                <a:spLocks/>
              </p:cNvSpPr>
              <p:nvPr/>
            </p:nvSpPr>
            <p:spPr>
              <a:xfrm>
                <a:off x="2509252" y="1840072"/>
                <a:ext cx="3847933" cy="43497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rm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666666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he-IL" sz="2000" dirty="0">
                    <a:latin typeface="Alef" panose="00000500000000000000" pitchFamily="2" charset="-79"/>
                    <a:cs typeface="Alef" panose="00000500000000000000" pitchFamily="2" charset="-79"/>
                  </a:rPr>
                  <a:t>אבל בשביל זה יש פיילוט!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65789" y1="25904" x2="65789" y2="25904"/>
                          <a14:foregroundMark x1="12171" y1="31325" x2="12171" y2="313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74519" y="1914204"/>
              <a:ext cx="496302" cy="27100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3192715" y="2643340"/>
            <a:ext cx="3632198" cy="739942"/>
            <a:chOff x="3192715" y="2643340"/>
            <a:chExt cx="3632198" cy="739942"/>
          </a:xfrm>
        </p:grpSpPr>
        <p:grpSp>
          <p:nvGrpSpPr>
            <p:cNvPr id="25" name="Group 24"/>
            <p:cNvGrpSpPr/>
            <p:nvPr/>
          </p:nvGrpSpPr>
          <p:grpSpPr>
            <a:xfrm>
              <a:off x="3192715" y="2643340"/>
              <a:ext cx="3632198" cy="739942"/>
              <a:chOff x="3192715" y="2643340"/>
              <a:chExt cx="3632198" cy="73994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6084971" y="2643340"/>
                <a:ext cx="739942" cy="739942"/>
              </a:xfrm>
              <a:prstGeom prst="ellipse">
                <a:avLst/>
              </a:prstGeom>
              <a:noFill/>
              <a:ln>
                <a:solidFill>
                  <a:srgbClr val="6EC8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solidFill>
                    <a:srgbClr val="6EC8D2"/>
                  </a:solidFill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11" name="Title 3"/>
              <p:cNvSpPr txBox="1">
                <a:spLocks/>
              </p:cNvSpPr>
              <p:nvPr/>
            </p:nvSpPr>
            <p:spPr>
              <a:xfrm>
                <a:off x="3192715" y="2795823"/>
                <a:ext cx="2672346" cy="43497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rm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666666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he-IL" sz="2000" dirty="0">
                    <a:latin typeface="Alef" panose="00000500000000000000" pitchFamily="2" charset="-79"/>
                    <a:cs typeface="Alef" panose="00000500000000000000" pitchFamily="2" charset="-79"/>
                  </a:rPr>
                  <a:t>כמה?</a:t>
                </a: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50101" y="2821117"/>
              <a:ext cx="409681" cy="40968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724987" y="3599091"/>
            <a:ext cx="3632198" cy="739942"/>
            <a:chOff x="2724987" y="3599091"/>
            <a:chExt cx="3632198" cy="739942"/>
          </a:xfrm>
        </p:grpSpPr>
        <p:grpSp>
          <p:nvGrpSpPr>
            <p:cNvPr id="26" name="Group 25"/>
            <p:cNvGrpSpPr/>
            <p:nvPr/>
          </p:nvGrpSpPr>
          <p:grpSpPr>
            <a:xfrm>
              <a:off x="2724987" y="3599091"/>
              <a:ext cx="3632198" cy="739942"/>
              <a:chOff x="2724987" y="3599091"/>
              <a:chExt cx="3632198" cy="73994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617243" y="3599091"/>
                <a:ext cx="739942" cy="739942"/>
              </a:xfrm>
              <a:prstGeom prst="ellipse">
                <a:avLst/>
              </a:prstGeom>
              <a:noFill/>
              <a:ln>
                <a:solidFill>
                  <a:srgbClr val="6EC8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solidFill>
                    <a:srgbClr val="6EC8D2"/>
                  </a:solidFill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12" name="Title 3"/>
              <p:cNvSpPr txBox="1">
                <a:spLocks/>
              </p:cNvSpPr>
              <p:nvPr/>
            </p:nvSpPr>
            <p:spPr>
              <a:xfrm>
                <a:off x="2724987" y="3751574"/>
                <a:ext cx="2672346" cy="43497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rmAutofit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666666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he-IL" sz="2000" dirty="0">
                    <a:latin typeface="Alef" panose="00000500000000000000" pitchFamily="2" charset="-79"/>
                    <a:cs typeface="Alef" panose="00000500000000000000" pitchFamily="2" charset="-79"/>
                  </a:rPr>
                  <a:t>מתי?</a:t>
                </a: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57499" y="3835843"/>
              <a:ext cx="259430" cy="25943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980574" y="4554843"/>
            <a:ext cx="4908883" cy="739942"/>
            <a:chOff x="980574" y="4554843"/>
            <a:chExt cx="4908883" cy="739942"/>
          </a:xfrm>
        </p:grpSpPr>
        <p:grpSp>
          <p:nvGrpSpPr>
            <p:cNvPr id="27" name="Group 26"/>
            <p:cNvGrpSpPr/>
            <p:nvPr/>
          </p:nvGrpSpPr>
          <p:grpSpPr>
            <a:xfrm>
              <a:off x="980574" y="4554843"/>
              <a:ext cx="4908883" cy="739942"/>
              <a:chOff x="980574" y="4554843"/>
              <a:chExt cx="4908883" cy="73994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149515" y="4554843"/>
                <a:ext cx="739942" cy="739942"/>
              </a:xfrm>
              <a:prstGeom prst="ellipse">
                <a:avLst/>
              </a:prstGeom>
              <a:noFill/>
              <a:ln>
                <a:solidFill>
                  <a:srgbClr val="6EC8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3200" dirty="0">
                  <a:solidFill>
                    <a:srgbClr val="6EC8D2"/>
                  </a:solidFill>
                  <a:latin typeface="Alef" panose="00000500000000000000" pitchFamily="2" charset="-79"/>
                  <a:cs typeface="Alef" panose="00000500000000000000" pitchFamily="2" charset="-79"/>
                </a:endParaRPr>
              </a:p>
            </p:txBody>
          </p:sp>
          <p:sp>
            <p:nvSpPr>
              <p:cNvPr id="13" name="Title 3"/>
              <p:cNvSpPr txBox="1">
                <a:spLocks/>
              </p:cNvSpPr>
              <p:nvPr/>
            </p:nvSpPr>
            <p:spPr>
              <a:xfrm>
                <a:off x="980574" y="4707326"/>
                <a:ext cx="4007689" cy="434975"/>
              </a:xfrm>
              <a:prstGeom prst="rect">
                <a:avLst/>
              </a:prstGeom>
            </p:spPr>
            <p:txBody>
              <a:bodyPr vert="horz" lIns="91440" tIns="45720" rIns="91440" bIns="45720" rtlCol="1" anchor="t">
                <a:normAutofit fontScale="77500" lnSpcReduction="20000"/>
              </a:bodyPr>
              <a:lstStyle>
                <a:lvl1pPr algn="r" defTabSz="914400" rtl="1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kern="1200">
                    <a:solidFill>
                      <a:srgbClr val="666666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r>
                  <a:rPr lang="he-IL" sz="2000" dirty="0">
                    <a:latin typeface="Alef" panose="00000500000000000000" pitchFamily="2" charset="-79"/>
                    <a:cs typeface="Alef" panose="00000500000000000000" pitchFamily="2" charset="-79"/>
                  </a:rPr>
                  <a:t>אוקיי, אוקיי... אז איך עושים את זה?</a:t>
                </a: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3333" y1="24000" x2="33333" y2="24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3038" y="4673361"/>
              <a:ext cx="372896" cy="372896"/>
            </a:xfrm>
            <a:prstGeom prst="rect">
              <a:avLst/>
            </a:prstGeom>
          </p:spPr>
        </p:pic>
      </p:grpSp>
      <p:sp>
        <p:nvSpPr>
          <p:cNvPr id="45" name="Oval 44"/>
          <p:cNvSpPr/>
          <p:nvPr/>
        </p:nvSpPr>
        <p:spPr>
          <a:xfrm>
            <a:off x="7020426" y="731838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084971" y="2643340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b="1" dirty="0">
              <a:solidFill>
                <a:schemeClr val="accent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776036" y="731838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76036" y="2643340"/>
            <a:ext cx="739942" cy="739942"/>
          </a:xfrm>
          <a:prstGeom prst="ellipse">
            <a:avLst/>
          </a:prstGeom>
          <a:noFill/>
          <a:ln>
            <a:solidFill>
              <a:srgbClr val="6EC8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6036" y="2643340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76036" y="731838"/>
            <a:ext cx="739942" cy="73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6EC8D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en-GB" sz="3200" dirty="0">
              <a:solidFill>
                <a:srgbClr val="6EC8D2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88" y="617538"/>
            <a:ext cx="6410720" cy="116243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80" y="2643340"/>
            <a:ext cx="6156000" cy="258588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8886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50" y="665521"/>
            <a:ext cx="7436827" cy="131315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16523" y="6682155"/>
            <a:ext cx="11558954" cy="17584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4" name="Group 13"/>
          <p:cNvGrpSpPr/>
          <p:nvPr/>
        </p:nvGrpSpPr>
        <p:grpSpPr>
          <a:xfrm>
            <a:off x="316523" y="6176963"/>
            <a:ext cx="1352304" cy="318774"/>
            <a:chOff x="5122863" y="434303"/>
            <a:chExt cx="1946276" cy="458788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5735638" y="586703"/>
              <a:ext cx="249238" cy="247650"/>
            </a:xfrm>
            <a:custGeom>
              <a:avLst/>
              <a:gdLst>
                <a:gd name="T0" fmla="*/ 126 w 312"/>
                <a:gd name="T1" fmla="*/ 312 h 312"/>
                <a:gd name="T2" fmla="*/ 156 w 312"/>
                <a:gd name="T3" fmla="*/ 252 h 312"/>
                <a:gd name="T4" fmla="*/ 166 w 312"/>
                <a:gd name="T5" fmla="*/ 252 h 312"/>
                <a:gd name="T6" fmla="*/ 185 w 312"/>
                <a:gd name="T7" fmla="*/ 248 h 312"/>
                <a:gd name="T8" fmla="*/ 201 w 312"/>
                <a:gd name="T9" fmla="*/ 241 h 312"/>
                <a:gd name="T10" fmla="*/ 218 w 312"/>
                <a:gd name="T11" fmla="*/ 230 h 312"/>
                <a:gd name="T12" fmla="*/ 230 w 312"/>
                <a:gd name="T13" fmla="*/ 218 h 312"/>
                <a:gd name="T14" fmla="*/ 240 w 312"/>
                <a:gd name="T15" fmla="*/ 202 h 312"/>
                <a:gd name="T16" fmla="*/ 248 w 312"/>
                <a:gd name="T17" fmla="*/ 185 h 312"/>
                <a:gd name="T18" fmla="*/ 252 w 312"/>
                <a:gd name="T19" fmla="*/ 166 h 312"/>
                <a:gd name="T20" fmla="*/ 252 w 312"/>
                <a:gd name="T21" fmla="*/ 156 h 312"/>
                <a:gd name="T22" fmla="*/ 250 w 312"/>
                <a:gd name="T23" fmla="*/ 137 h 312"/>
                <a:gd name="T24" fmla="*/ 244 w 312"/>
                <a:gd name="T25" fmla="*/ 120 h 312"/>
                <a:gd name="T26" fmla="*/ 235 w 312"/>
                <a:gd name="T27" fmla="*/ 103 h 312"/>
                <a:gd name="T28" fmla="*/ 224 w 312"/>
                <a:gd name="T29" fmla="*/ 90 h 312"/>
                <a:gd name="T30" fmla="*/ 210 w 312"/>
                <a:gd name="T31" fmla="*/ 77 h 312"/>
                <a:gd name="T32" fmla="*/ 194 w 312"/>
                <a:gd name="T33" fmla="*/ 68 h 312"/>
                <a:gd name="T34" fmla="*/ 176 w 312"/>
                <a:gd name="T35" fmla="*/ 63 h 312"/>
                <a:gd name="T36" fmla="*/ 156 w 312"/>
                <a:gd name="T37" fmla="*/ 61 h 312"/>
                <a:gd name="T38" fmla="*/ 146 w 312"/>
                <a:gd name="T39" fmla="*/ 62 h 312"/>
                <a:gd name="T40" fmla="*/ 128 w 312"/>
                <a:gd name="T41" fmla="*/ 66 h 312"/>
                <a:gd name="T42" fmla="*/ 111 w 312"/>
                <a:gd name="T43" fmla="*/ 72 h 312"/>
                <a:gd name="T44" fmla="*/ 96 w 312"/>
                <a:gd name="T45" fmla="*/ 83 h 312"/>
                <a:gd name="T46" fmla="*/ 83 w 312"/>
                <a:gd name="T47" fmla="*/ 96 h 312"/>
                <a:gd name="T48" fmla="*/ 72 w 312"/>
                <a:gd name="T49" fmla="*/ 111 h 312"/>
                <a:gd name="T50" fmla="*/ 65 w 312"/>
                <a:gd name="T51" fmla="*/ 129 h 312"/>
                <a:gd name="T52" fmla="*/ 62 w 312"/>
                <a:gd name="T53" fmla="*/ 146 h 312"/>
                <a:gd name="T54" fmla="*/ 60 w 312"/>
                <a:gd name="T55" fmla="*/ 312 h 312"/>
                <a:gd name="T56" fmla="*/ 0 w 312"/>
                <a:gd name="T57" fmla="*/ 156 h 312"/>
                <a:gd name="T58" fmla="*/ 1 w 312"/>
                <a:gd name="T59" fmla="*/ 141 h 312"/>
                <a:gd name="T60" fmla="*/ 7 w 312"/>
                <a:gd name="T61" fmla="*/ 110 h 312"/>
                <a:gd name="T62" fmla="*/ 19 w 312"/>
                <a:gd name="T63" fmla="*/ 82 h 312"/>
                <a:gd name="T64" fmla="*/ 36 w 312"/>
                <a:gd name="T65" fmla="*/ 57 h 312"/>
                <a:gd name="T66" fmla="*/ 57 w 312"/>
                <a:gd name="T67" fmla="*/ 37 h 312"/>
                <a:gd name="T68" fmla="*/ 82 w 312"/>
                <a:gd name="T69" fmla="*/ 19 h 312"/>
                <a:gd name="T70" fmla="*/ 109 w 312"/>
                <a:gd name="T71" fmla="*/ 8 h 312"/>
                <a:gd name="T72" fmla="*/ 141 w 312"/>
                <a:gd name="T73" fmla="*/ 1 h 312"/>
                <a:gd name="T74" fmla="*/ 156 w 312"/>
                <a:gd name="T75" fmla="*/ 0 h 312"/>
                <a:gd name="T76" fmla="*/ 187 w 312"/>
                <a:gd name="T77" fmla="*/ 4 h 312"/>
                <a:gd name="T78" fmla="*/ 216 w 312"/>
                <a:gd name="T79" fmla="*/ 13 h 312"/>
                <a:gd name="T80" fmla="*/ 243 w 312"/>
                <a:gd name="T81" fmla="*/ 27 h 312"/>
                <a:gd name="T82" fmla="*/ 267 w 312"/>
                <a:gd name="T83" fmla="*/ 47 h 312"/>
                <a:gd name="T84" fmla="*/ 286 w 312"/>
                <a:gd name="T85" fmla="*/ 69 h 312"/>
                <a:gd name="T86" fmla="*/ 299 w 312"/>
                <a:gd name="T87" fmla="*/ 96 h 312"/>
                <a:gd name="T88" fmla="*/ 310 w 312"/>
                <a:gd name="T89" fmla="*/ 125 h 312"/>
                <a:gd name="T90" fmla="*/ 312 w 312"/>
                <a:gd name="T91" fmla="*/ 156 h 312"/>
                <a:gd name="T92" fmla="*/ 312 w 312"/>
                <a:gd name="T93" fmla="*/ 173 h 312"/>
                <a:gd name="T94" fmla="*/ 306 w 312"/>
                <a:gd name="T95" fmla="*/ 203 h 312"/>
                <a:gd name="T96" fmla="*/ 293 w 312"/>
                <a:gd name="T97" fmla="*/ 230 h 312"/>
                <a:gd name="T98" fmla="*/ 277 w 312"/>
                <a:gd name="T99" fmla="*/ 256 h 312"/>
                <a:gd name="T100" fmla="*/ 255 w 312"/>
                <a:gd name="T101" fmla="*/ 277 h 312"/>
                <a:gd name="T102" fmla="*/ 230 w 312"/>
                <a:gd name="T103" fmla="*/ 293 h 312"/>
                <a:gd name="T104" fmla="*/ 203 w 312"/>
                <a:gd name="T105" fmla="*/ 306 h 312"/>
                <a:gd name="T106" fmla="*/ 172 w 312"/>
                <a:gd name="T107" fmla="*/ 312 h 312"/>
                <a:gd name="T108" fmla="*/ 156 w 312"/>
                <a:gd name="T10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26" y="312"/>
                  </a:lnTo>
                  <a:lnTo>
                    <a:pt x="12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6" y="252"/>
                  </a:lnTo>
                  <a:lnTo>
                    <a:pt x="176" y="251"/>
                  </a:lnTo>
                  <a:lnTo>
                    <a:pt x="185" y="248"/>
                  </a:lnTo>
                  <a:lnTo>
                    <a:pt x="194" y="244"/>
                  </a:lnTo>
                  <a:lnTo>
                    <a:pt x="201" y="241"/>
                  </a:lnTo>
                  <a:lnTo>
                    <a:pt x="210" y="236"/>
                  </a:lnTo>
                  <a:lnTo>
                    <a:pt x="218" y="230"/>
                  </a:lnTo>
                  <a:lnTo>
                    <a:pt x="224" y="224"/>
                  </a:lnTo>
                  <a:lnTo>
                    <a:pt x="230" y="218"/>
                  </a:lnTo>
                  <a:lnTo>
                    <a:pt x="235" y="210"/>
                  </a:lnTo>
                  <a:lnTo>
                    <a:pt x="240" y="202"/>
                  </a:lnTo>
                  <a:lnTo>
                    <a:pt x="244" y="194"/>
                  </a:lnTo>
                  <a:lnTo>
                    <a:pt x="248" y="185"/>
                  </a:lnTo>
                  <a:lnTo>
                    <a:pt x="250" y="176"/>
                  </a:lnTo>
                  <a:lnTo>
                    <a:pt x="252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46"/>
                  </a:lnTo>
                  <a:lnTo>
                    <a:pt x="250" y="137"/>
                  </a:lnTo>
                  <a:lnTo>
                    <a:pt x="248" y="129"/>
                  </a:lnTo>
                  <a:lnTo>
                    <a:pt x="244" y="120"/>
                  </a:lnTo>
                  <a:lnTo>
                    <a:pt x="240" y="111"/>
                  </a:lnTo>
                  <a:lnTo>
                    <a:pt x="235" y="103"/>
                  </a:lnTo>
                  <a:lnTo>
                    <a:pt x="230" y="96"/>
                  </a:lnTo>
                  <a:lnTo>
                    <a:pt x="224" y="90"/>
                  </a:lnTo>
                  <a:lnTo>
                    <a:pt x="218" y="83"/>
                  </a:lnTo>
                  <a:lnTo>
                    <a:pt x="210" y="77"/>
                  </a:lnTo>
                  <a:lnTo>
                    <a:pt x="201" y="72"/>
                  </a:lnTo>
                  <a:lnTo>
                    <a:pt x="194" y="68"/>
                  </a:lnTo>
                  <a:lnTo>
                    <a:pt x="185" y="66"/>
                  </a:lnTo>
                  <a:lnTo>
                    <a:pt x="176" y="63"/>
                  </a:lnTo>
                  <a:lnTo>
                    <a:pt x="166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46" y="62"/>
                  </a:lnTo>
                  <a:lnTo>
                    <a:pt x="137" y="63"/>
                  </a:lnTo>
                  <a:lnTo>
                    <a:pt x="128" y="66"/>
                  </a:lnTo>
                  <a:lnTo>
                    <a:pt x="119" y="68"/>
                  </a:lnTo>
                  <a:lnTo>
                    <a:pt x="111" y="72"/>
                  </a:lnTo>
                  <a:lnTo>
                    <a:pt x="103" y="77"/>
                  </a:lnTo>
                  <a:lnTo>
                    <a:pt x="96" y="83"/>
                  </a:lnTo>
                  <a:lnTo>
                    <a:pt x="88" y="90"/>
                  </a:lnTo>
                  <a:lnTo>
                    <a:pt x="83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5" y="129"/>
                  </a:lnTo>
                  <a:lnTo>
                    <a:pt x="63" y="137"/>
                  </a:lnTo>
                  <a:lnTo>
                    <a:pt x="62" y="146"/>
                  </a:lnTo>
                  <a:lnTo>
                    <a:pt x="60" y="156"/>
                  </a:lnTo>
                  <a:lnTo>
                    <a:pt x="60" y="312"/>
                  </a:lnTo>
                  <a:lnTo>
                    <a:pt x="0" y="312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1" y="141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2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6" y="57"/>
                  </a:lnTo>
                  <a:lnTo>
                    <a:pt x="46" y="47"/>
                  </a:lnTo>
                  <a:lnTo>
                    <a:pt x="57" y="37"/>
                  </a:lnTo>
                  <a:lnTo>
                    <a:pt x="69" y="27"/>
                  </a:lnTo>
                  <a:lnTo>
                    <a:pt x="82" y="19"/>
                  </a:lnTo>
                  <a:lnTo>
                    <a:pt x="96" y="13"/>
                  </a:lnTo>
                  <a:lnTo>
                    <a:pt x="109" y="8"/>
                  </a:lnTo>
                  <a:lnTo>
                    <a:pt x="124" y="4"/>
                  </a:lnTo>
                  <a:lnTo>
                    <a:pt x="141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3" y="8"/>
                  </a:lnTo>
                  <a:lnTo>
                    <a:pt x="216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5" y="37"/>
                  </a:lnTo>
                  <a:lnTo>
                    <a:pt x="267" y="47"/>
                  </a:lnTo>
                  <a:lnTo>
                    <a:pt x="277" y="57"/>
                  </a:lnTo>
                  <a:lnTo>
                    <a:pt x="286" y="69"/>
                  </a:lnTo>
                  <a:lnTo>
                    <a:pt x="293" y="82"/>
                  </a:lnTo>
                  <a:lnTo>
                    <a:pt x="299" y="96"/>
                  </a:lnTo>
                  <a:lnTo>
                    <a:pt x="306" y="110"/>
                  </a:lnTo>
                  <a:lnTo>
                    <a:pt x="310" y="125"/>
                  </a:lnTo>
                  <a:lnTo>
                    <a:pt x="312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2" y="173"/>
                  </a:lnTo>
                  <a:lnTo>
                    <a:pt x="310" y="188"/>
                  </a:lnTo>
                  <a:lnTo>
                    <a:pt x="306" y="203"/>
                  </a:lnTo>
                  <a:lnTo>
                    <a:pt x="299" y="217"/>
                  </a:lnTo>
                  <a:lnTo>
                    <a:pt x="293" y="230"/>
                  </a:lnTo>
                  <a:lnTo>
                    <a:pt x="286" y="243"/>
                  </a:lnTo>
                  <a:lnTo>
                    <a:pt x="277" y="256"/>
                  </a:lnTo>
                  <a:lnTo>
                    <a:pt x="267" y="267"/>
                  </a:lnTo>
                  <a:lnTo>
                    <a:pt x="255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6" y="300"/>
                  </a:lnTo>
                  <a:lnTo>
                    <a:pt x="203" y="306"/>
                  </a:lnTo>
                  <a:lnTo>
                    <a:pt x="187" y="310"/>
                  </a:lnTo>
                  <a:lnTo>
                    <a:pt x="172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5122863" y="586703"/>
              <a:ext cx="247650" cy="247650"/>
            </a:xfrm>
            <a:custGeom>
              <a:avLst/>
              <a:gdLst>
                <a:gd name="T0" fmla="*/ 140 w 312"/>
                <a:gd name="T1" fmla="*/ 312 h 312"/>
                <a:gd name="T2" fmla="*/ 94 w 312"/>
                <a:gd name="T3" fmla="*/ 300 h 312"/>
                <a:gd name="T4" fmla="*/ 57 w 312"/>
                <a:gd name="T5" fmla="*/ 277 h 312"/>
                <a:gd name="T6" fmla="*/ 26 w 312"/>
                <a:gd name="T7" fmla="*/ 243 h 312"/>
                <a:gd name="T8" fmla="*/ 6 w 312"/>
                <a:gd name="T9" fmla="*/ 203 h 312"/>
                <a:gd name="T10" fmla="*/ 0 w 312"/>
                <a:gd name="T11" fmla="*/ 156 h 312"/>
                <a:gd name="T12" fmla="*/ 3 w 312"/>
                <a:gd name="T13" fmla="*/ 125 h 312"/>
                <a:gd name="T14" fmla="*/ 19 w 312"/>
                <a:gd name="T15" fmla="*/ 82 h 312"/>
                <a:gd name="T16" fmla="*/ 45 w 312"/>
                <a:gd name="T17" fmla="*/ 47 h 312"/>
                <a:gd name="T18" fmla="*/ 82 w 312"/>
                <a:gd name="T19" fmla="*/ 19 h 312"/>
                <a:gd name="T20" fmla="*/ 125 w 312"/>
                <a:gd name="T21" fmla="*/ 4 h 312"/>
                <a:gd name="T22" fmla="*/ 156 w 312"/>
                <a:gd name="T23" fmla="*/ 0 h 312"/>
                <a:gd name="T24" fmla="*/ 201 w 312"/>
                <a:gd name="T25" fmla="*/ 8 h 312"/>
                <a:gd name="T26" fmla="*/ 243 w 312"/>
                <a:gd name="T27" fmla="*/ 27 h 312"/>
                <a:gd name="T28" fmla="*/ 276 w 312"/>
                <a:gd name="T29" fmla="*/ 57 h 312"/>
                <a:gd name="T30" fmla="*/ 300 w 312"/>
                <a:gd name="T31" fmla="*/ 96 h 312"/>
                <a:gd name="T32" fmla="*/ 311 w 312"/>
                <a:gd name="T33" fmla="*/ 141 h 312"/>
                <a:gd name="T34" fmla="*/ 311 w 312"/>
                <a:gd name="T35" fmla="*/ 173 h 312"/>
                <a:gd name="T36" fmla="*/ 300 w 312"/>
                <a:gd name="T37" fmla="*/ 217 h 312"/>
                <a:gd name="T38" fmla="*/ 276 w 312"/>
                <a:gd name="T39" fmla="*/ 256 h 312"/>
                <a:gd name="T40" fmla="*/ 243 w 312"/>
                <a:gd name="T41" fmla="*/ 286 h 312"/>
                <a:gd name="T42" fmla="*/ 201 w 312"/>
                <a:gd name="T43" fmla="*/ 306 h 312"/>
                <a:gd name="T44" fmla="*/ 156 w 312"/>
                <a:gd name="T45" fmla="*/ 312 h 312"/>
                <a:gd name="T46" fmla="*/ 156 w 312"/>
                <a:gd name="T47" fmla="*/ 61 h 312"/>
                <a:gd name="T48" fmla="*/ 127 w 312"/>
                <a:gd name="T49" fmla="*/ 66 h 312"/>
                <a:gd name="T50" fmla="*/ 102 w 312"/>
                <a:gd name="T51" fmla="*/ 77 h 312"/>
                <a:gd name="T52" fmla="*/ 82 w 312"/>
                <a:gd name="T53" fmla="*/ 96 h 312"/>
                <a:gd name="T54" fmla="*/ 68 w 312"/>
                <a:gd name="T55" fmla="*/ 120 h 312"/>
                <a:gd name="T56" fmla="*/ 60 w 312"/>
                <a:gd name="T57" fmla="*/ 146 h 312"/>
                <a:gd name="T58" fmla="*/ 60 w 312"/>
                <a:gd name="T59" fmla="*/ 166 h 312"/>
                <a:gd name="T60" fmla="*/ 68 w 312"/>
                <a:gd name="T61" fmla="*/ 194 h 312"/>
                <a:gd name="T62" fmla="*/ 82 w 312"/>
                <a:gd name="T63" fmla="*/ 218 h 312"/>
                <a:gd name="T64" fmla="*/ 102 w 312"/>
                <a:gd name="T65" fmla="*/ 236 h 312"/>
                <a:gd name="T66" fmla="*/ 127 w 312"/>
                <a:gd name="T67" fmla="*/ 248 h 312"/>
                <a:gd name="T68" fmla="*/ 156 w 312"/>
                <a:gd name="T69" fmla="*/ 252 h 312"/>
                <a:gd name="T70" fmla="*/ 175 w 312"/>
                <a:gd name="T71" fmla="*/ 251 h 312"/>
                <a:gd name="T72" fmla="*/ 201 w 312"/>
                <a:gd name="T73" fmla="*/ 241 h 312"/>
                <a:gd name="T74" fmla="*/ 223 w 312"/>
                <a:gd name="T75" fmla="*/ 224 h 312"/>
                <a:gd name="T76" fmla="*/ 239 w 312"/>
                <a:gd name="T77" fmla="*/ 202 h 312"/>
                <a:gd name="T78" fmla="*/ 249 w 312"/>
                <a:gd name="T79" fmla="*/ 176 h 312"/>
                <a:gd name="T80" fmla="*/ 252 w 312"/>
                <a:gd name="T81" fmla="*/ 156 h 312"/>
                <a:gd name="T82" fmla="*/ 247 w 312"/>
                <a:gd name="T83" fmla="*/ 129 h 312"/>
                <a:gd name="T84" fmla="*/ 235 w 312"/>
                <a:gd name="T85" fmla="*/ 103 h 312"/>
                <a:gd name="T86" fmla="*/ 217 w 312"/>
                <a:gd name="T87" fmla="*/ 83 h 312"/>
                <a:gd name="T88" fmla="*/ 193 w 312"/>
                <a:gd name="T89" fmla="*/ 68 h 312"/>
                <a:gd name="T90" fmla="*/ 165 w 312"/>
                <a:gd name="T91" fmla="*/ 6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5" y="310"/>
                  </a:lnTo>
                  <a:lnTo>
                    <a:pt x="110" y="306"/>
                  </a:lnTo>
                  <a:lnTo>
                    <a:pt x="94" y="300"/>
                  </a:lnTo>
                  <a:lnTo>
                    <a:pt x="82" y="293"/>
                  </a:lnTo>
                  <a:lnTo>
                    <a:pt x="68" y="286"/>
                  </a:lnTo>
                  <a:lnTo>
                    <a:pt x="57" y="277"/>
                  </a:lnTo>
                  <a:lnTo>
                    <a:pt x="45" y="267"/>
                  </a:lnTo>
                  <a:lnTo>
                    <a:pt x="35" y="256"/>
                  </a:lnTo>
                  <a:lnTo>
                    <a:pt x="26" y="243"/>
                  </a:lnTo>
                  <a:lnTo>
                    <a:pt x="19" y="230"/>
                  </a:lnTo>
                  <a:lnTo>
                    <a:pt x="11" y="217"/>
                  </a:lnTo>
                  <a:lnTo>
                    <a:pt x="6" y="203"/>
                  </a:lnTo>
                  <a:lnTo>
                    <a:pt x="3" y="188"/>
                  </a:lnTo>
                  <a:lnTo>
                    <a:pt x="0" y="173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41"/>
                  </a:lnTo>
                  <a:lnTo>
                    <a:pt x="3" y="125"/>
                  </a:lnTo>
                  <a:lnTo>
                    <a:pt x="6" y="110"/>
                  </a:lnTo>
                  <a:lnTo>
                    <a:pt x="11" y="96"/>
                  </a:lnTo>
                  <a:lnTo>
                    <a:pt x="19" y="82"/>
                  </a:lnTo>
                  <a:lnTo>
                    <a:pt x="26" y="69"/>
                  </a:lnTo>
                  <a:lnTo>
                    <a:pt x="35" y="57"/>
                  </a:lnTo>
                  <a:lnTo>
                    <a:pt x="45" y="47"/>
                  </a:lnTo>
                  <a:lnTo>
                    <a:pt x="57" y="37"/>
                  </a:lnTo>
                  <a:lnTo>
                    <a:pt x="68" y="27"/>
                  </a:lnTo>
                  <a:lnTo>
                    <a:pt x="82" y="19"/>
                  </a:lnTo>
                  <a:lnTo>
                    <a:pt x="94" y="13"/>
                  </a:lnTo>
                  <a:lnTo>
                    <a:pt x="110" y="8"/>
                  </a:lnTo>
                  <a:lnTo>
                    <a:pt x="125" y="4"/>
                  </a:lnTo>
                  <a:lnTo>
                    <a:pt x="140" y="1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71" y="1"/>
                  </a:lnTo>
                  <a:lnTo>
                    <a:pt x="188" y="4"/>
                  </a:lnTo>
                  <a:lnTo>
                    <a:pt x="201" y="8"/>
                  </a:lnTo>
                  <a:lnTo>
                    <a:pt x="217" y="13"/>
                  </a:lnTo>
                  <a:lnTo>
                    <a:pt x="230" y="19"/>
                  </a:lnTo>
                  <a:lnTo>
                    <a:pt x="243" y="27"/>
                  </a:lnTo>
                  <a:lnTo>
                    <a:pt x="254" y="37"/>
                  </a:lnTo>
                  <a:lnTo>
                    <a:pt x="266" y="47"/>
                  </a:lnTo>
                  <a:lnTo>
                    <a:pt x="276" y="57"/>
                  </a:lnTo>
                  <a:lnTo>
                    <a:pt x="284" y="69"/>
                  </a:lnTo>
                  <a:lnTo>
                    <a:pt x="293" y="82"/>
                  </a:lnTo>
                  <a:lnTo>
                    <a:pt x="300" y="96"/>
                  </a:lnTo>
                  <a:lnTo>
                    <a:pt x="305" y="110"/>
                  </a:lnTo>
                  <a:lnTo>
                    <a:pt x="308" y="125"/>
                  </a:lnTo>
                  <a:lnTo>
                    <a:pt x="311" y="141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73"/>
                  </a:lnTo>
                  <a:lnTo>
                    <a:pt x="308" y="188"/>
                  </a:lnTo>
                  <a:lnTo>
                    <a:pt x="305" y="203"/>
                  </a:lnTo>
                  <a:lnTo>
                    <a:pt x="300" y="217"/>
                  </a:lnTo>
                  <a:lnTo>
                    <a:pt x="293" y="230"/>
                  </a:lnTo>
                  <a:lnTo>
                    <a:pt x="284" y="243"/>
                  </a:lnTo>
                  <a:lnTo>
                    <a:pt x="276" y="256"/>
                  </a:lnTo>
                  <a:lnTo>
                    <a:pt x="266" y="267"/>
                  </a:lnTo>
                  <a:lnTo>
                    <a:pt x="254" y="277"/>
                  </a:lnTo>
                  <a:lnTo>
                    <a:pt x="243" y="286"/>
                  </a:lnTo>
                  <a:lnTo>
                    <a:pt x="230" y="293"/>
                  </a:lnTo>
                  <a:lnTo>
                    <a:pt x="217" y="300"/>
                  </a:lnTo>
                  <a:lnTo>
                    <a:pt x="201" y="306"/>
                  </a:lnTo>
                  <a:lnTo>
                    <a:pt x="188" y="310"/>
                  </a:lnTo>
                  <a:lnTo>
                    <a:pt x="171" y="312"/>
                  </a:lnTo>
                  <a:lnTo>
                    <a:pt x="156" y="312"/>
                  </a:lnTo>
                  <a:lnTo>
                    <a:pt x="156" y="312"/>
                  </a:lnTo>
                  <a:close/>
                  <a:moveTo>
                    <a:pt x="156" y="61"/>
                  </a:moveTo>
                  <a:lnTo>
                    <a:pt x="156" y="61"/>
                  </a:lnTo>
                  <a:lnTo>
                    <a:pt x="146" y="62"/>
                  </a:lnTo>
                  <a:lnTo>
                    <a:pt x="136" y="63"/>
                  </a:lnTo>
                  <a:lnTo>
                    <a:pt x="127" y="66"/>
                  </a:lnTo>
                  <a:lnTo>
                    <a:pt x="118" y="68"/>
                  </a:lnTo>
                  <a:lnTo>
                    <a:pt x="110" y="72"/>
                  </a:lnTo>
                  <a:lnTo>
                    <a:pt x="102" y="77"/>
                  </a:lnTo>
                  <a:lnTo>
                    <a:pt x="94" y="83"/>
                  </a:lnTo>
                  <a:lnTo>
                    <a:pt x="88" y="90"/>
                  </a:lnTo>
                  <a:lnTo>
                    <a:pt x="82" y="96"/>
                  </a:lnTo>
                  <a:lnTo>
                    <a:pt x="77" y="103"/>
                  </a:lnTo>
                  <a:lnTo>
                    <a:pt x="72" y="111"/>
                  </a:lnTo>
                  <a:lnTo>
                    <a:pt x="68" y="120"/>
                  </a:lnTo>
                  <a:lnTo>
                    <a:pt x="64" y="129"/>
                  </a:lnTo>
                  <a:lnTo>
                    <a:pt x="62" y="137"/>
                  </a:lnTo>
                  <a:lnTo>
                    <a:pt x="60" y="14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0" y="166"/>
                  </a:lnTo>
                  <a:lnTo>
                    <a:pt x="62" y="176"/>
                  </a:lnTo>
                  <a:lnTo>
                    <a:pt x="64" y="185"/>
                  </a:lnTo>
                  <a:lnTo>
                    <a:pt x="68" y="194"/>
                  </a:lnTo>
                  <a:lnTo>
                    <a:pt x="72" y="202"/>
                  </a:lnTo>
                  <a:lnTo>
                    <a:pt x="77" y="210"/>
                  </a:lnTo>
                  <a:lnTo>
                    <a:pt x="82" y="218"/>
                  </a:lnTo>
                  <a:lnTo>
                    <a:pt x="88" y="224"/>
                  </a:lnTo>
                  <a:lnTo>
                    <a:pt x="94" y="230"/>
                  </a:lnTo>
                  <a:lnTo>
                    <a:pt x="102" y="236"/>
                  </a:lnTo>
                  <a:lnTo>
                    <a:pt x="110" y="241"/>
                  </a:lnTo>
                  <a:lnTo>
                    <a:pt x="118" y="244"/>
                  </a:lnTo>
                  <a:lnTo>
                    <a:pt x="127" y="248"/>
                  </a:lnTo>
                  <a:lnTo>
                    <a:pt x="136" y="251"/>
                  </a:lnTo>
                  <a:lnTo>
                    <a:pt x="14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5" y="252"/>
                  </a:lnTo>
                  <a:lnTo>
                    <a:pt x="175" y="251"/>
                  </a:lnTo>
                  <a:lnTo>
                    <a:pt x="184" y="248"/>
                  </a:lnTo>
                  <a:lnTo>
                    <a:pt x="193" y="244"/>
                  </a:lnTo>
                  <a:lnTo>
                    <a:pt x="201" y="241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3" y="224"/>
                  </a:lnTo>
                  <a:lnTo>
                    <a:pt x="229" y="218"/>
                  </a:lnTo>
                  <a:lnTo>
                    <a:pt x="235" y="210"/>
                  </a:lnTo>
                  <a:lnTo>
                    <a:pt x="239" y="202"/>
                  </a:lnTo>
                  <a:lnTo>
                    <a:pt x="244" y="194"/>
                  </a:lnTo>
                  <a:lnTo>
                    <a:pt x="247" y="185"/>
                  </a:lnTo>
                  <a:lnTo>
                    <a:pt x="249" y="176"/>
                  </a:lnTo>
                  <a:lnTo>
                    <a:pt x="250" y="16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0" y="146"/>
                  </a:lnTo>
                  <a:lnTo>
                    <a:pt x="249" y="137"/>
                  </a:lnTo>
                  <a:lnTo>
                    <a:pt x="247" y="129"/>
                  </a:lnTo>
                  <a:lnTo>
                    <a:pt x="244" y="120"/>
                  </a:lnTo>
                  <a:lnTo>
                    <a:pt x="239" y="111"/>
                  </a:lnTo>
                  <a:lnTo>
                    <a:pt x="235" y="103"/>
                  </a:lnTo>
                  <a:lnTo>
                    <a:pt x="229" y="96"/>
                  </a:lnTo>
                  <a:lnTo>
                    <a:pt x="223" y="90"/>
                  </a:lnTo>
                  <a:lnTo>
                    <a:pt x="217" y="83"/>
                  </a:lnTo>
                  <a:lnTo>
                    <a:pt x="209" y="77"/>
                  </a:lnTo>
                  <a:lnTo>
                    <a:pt x="201" y="72"/>
                  </a:lnTo>
                  <a:lnTo>
                    <a:pt x="193" y="68"/>
                  </a:lnTo>
                  <a:lnTo>
                    <a:pt x="184" y="66"/>
                  </a:lnTo>
                  <a:lnTo>
                    <a:pt x="175" y="63"/>
                  </a:lnTo>
                  <a:lnTo>
                    <a:pt x="165" y="62"/>
                  </a:lnTo>
                  <a:lnTo>
                    <a:pt x="156" y="61"/>
                  </a:lnTo>
                  <a:lnTo>
                    <a:pt x="156" y="6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Rectangle 7"/>
            <p:cNvSpPr>
              <a:spLocks noChangeArrowheads="1"/>
            </p:cNvSpPr>
            <p:nvPr userDrawn="1"/>
          </p:nvSpPr>
          <p:spPr bwMode="auto">
            <a:xfrm>
              <a:off x="5391151" y="586703"/>
              <a:ext cx="49213" cy="2476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Rectangle 8"/>
            <p:cNvSpPr>
              <a:spLocks noChangeArrowheads="1"/>
            </p:cNvSpPr>
            <p:nvPr userDrawn="1"/>
          </p:nvSpPr>
          <p:spPr bwMode="auto">
            <a:xfrm>
              <a:off x="6005513" y="734341"/>
              <a:ext cx="49213" cy="1587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6005513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6 w 312"/>
                <a:gd name="T3" fmla="*/ 4 h 312"/>
                <a:gd name="T4" fmla="*/ 97 w 312"/>
                <a:gd name="T5" fmla="*/ 12 h 312"/>
                <a:gd name="T6" fmla="*/ 71 w 312"/>
                <a:gd name="T7" fmla="*/ 25 h 312"/>
                <a:gd name="T8" fmla="*/ 49 w 312"/>
                <a:gd name="T9" fmla="*/ 43 h 312"/>
                <a:gd name="T10" fmla="*/ 30 w 312"/>
                <a:gd name="T11" fmla="*/ 64 h 312"/>
                <a:gd name="T12" fmla="*/ 15 w 312"/>
                <a:gd name="T13" fmla="*/ 88 h 312"/>
                <a:gd name="T14" fmla="*/ 5 w 312"/>
                <a:gd name="T15" fmla="*/ 116 h 312"/>
                <a:gd name="T16" fmla="*/ 0 w 312"/>
                <a:gd name="T17" fmla="*/ 146 h 312"/>
                <a:gd name="T18" fmla="*/ 60 w 312"/>
                <a:gd name="T19" fmla="*/ 146 h 312"/>
                <a:gd name="T20" fmla="*/ 64 w 312"/>
                <a:gd name="T21" fmla="*/ 129 h 312"/>
                <a:gd name="T22" fmla="*/ 70 w 312"/>
                <a:gd name="T23" fmla="*/ 112 h 312"/>
                <a:gd name="T24" fmla="*/ 80 w 312"/>
                <a:gd name="T25" fmla="*/ 98 h 312"/>
                <a:gd name="T26" fmla="*/ 92 w 312"/>
                <a:gd name="T27" fmla="*/ 86 h 312"/>
                <a:gd name="T28" fmla="*/ 105 w 312"/>
                <a:gd name="T29" fmla="*/ 76 h 312"/>
                <a:gd name="T30" fmla="*/ 121 w 312"/>
                <a:gd name="T31" fmla="*/ 67 h 312"/>
                <a:gd name="T32" fmla="*/ 138 w 312"/>
                <a:gd name="T33" fmla="*/ 63 h 312"/>
                <a:gd name="T34" fmla="*/ 156 w 312"/>
                <a:gd name="T35" fmla="*/ 61 h 312"/>
                <a:gd name="T36" fmla="*/ 166 w 312"/>
                <a:gd name="T37" fmla="*/ 62 h 312"/>
                <a:gd name="T38" fmla="*/ 183 w 312"/>
                <a:gd name="T39" fmla="*/ 66 h 312"/>
                <a:gd name="T40" fmla="*/ 201 w 312"/>
                <a:gd name="T41" fmla="*/ 72 h 312"/>
                <a:gd name="T42" fmla="*/ 216 w 312"/>
                <a:gd name="T43" fmla="*/ 83 h 312"/>
                <a:gd name="T44" fmla="*/ 229 w 312"/>
                <a:gd name="T45" fmla="*/ 96 h 312"/>
                <a:gd name="T46" fmla="*/ 240 w 312"/>
                <a:gd name="T47" fmla="*/ 111 h 312"/>
                <a:gd name="T48" fmla="*/ 246 w 312"/>
                <a:gd name="T49" fmla="*/ 129 h 312"/>
                <a:gd name="T50" fmla="*/ 250 w 312"/>
                <a:gd name="T51" fmla="*/ 146 h 312"/>
                <a:gd name="T52" fmla="*/ 251 w 312"/>
                <a:gd name="T53" fmla="*/ 156 h 312"/>
                <a:gd name="T54" fmla="*/ 249 w 312"/>
                <a:gd name="T55" fmla="*/ 176 h 312"/>
                <a:gd name="T56" fmla="*/ 244 w 312"/>
                <a:gd name="T57" fmla="*/ 194 h 312"/>
                <a:gd name="T58" fmla="*/ 235 w 312"/>
                <a:gd name="T59" fmla="*/ 210 h 312"/>
                <a:gd name="T60" fmla="*/ 223 w 312"/>
                <a:gd name="T61" fmla="*/ 224 h 312"/>
                <a:gd name="T62" fmla="*/ 209 w 312"/>
                <a:gd name="T63" fmla="*/ 236 h 312"/>
                <a:gd name="T64" fmla="*/ 192 w 312"/>
                <a:gd name="T65" fmla="*/ 244 h 312"/>
                <a:gd name="T66" fmla="*/ 175 w 312"/>
                <a:gd name="T67" fmla="*/ 251 h 312"/>
                <a:gd name="T68" fmla="*/ 156 w 312"/>
                <a:gd name="T69" fmla="*/ 252 h 312"/>
                <a:gd name="T70" fmla="*/ 126 w 312"/>
                <a:gd name="T71" fmla="*/ 312 h 312"/>
                <a:gd name="T72" fmla="*/ 156 w 312"/>
                <a:gd name="T73" fmla="*/ 312 h 312"/>
                <a:gd name="T74" fmla="*/ 187 w 312"/>
                <a:gd name="T75" fmla="*/ 310 h 312"/>
                <a:gd name="T76" fmla="*/ 216 w 312"/>
                <a:gd name="T77" fmla="*/ 300 h 312"/>
                <a:gd name="T78" fmla="*/ 243 w 312"/>
                <a:gd name="T79" fmla="*/ 286 h 312"/>
                <a:gd name="T80" fmla="*/ 265 w 312"/>
                <a:gd name="T81" fmla="*/ 267 h 312"/>
                <a:gd name="T82" fmla="*/ 285 w 312"/>
                <a:gd name="T83" fmla="*/ 243 h 312"/>
                <a:gd name="T84" fmla="*/ 299 w 312"/>
                <a:gd name="T85" fmla="*/ 217 h 312"/>
                <a:gd name="T86" fmla="*/ 308 w 312"/>
                <a:gd name="T87" fmla="*/ 188 h 312"/>
                <a:gd name="T88" fmla="*/ 312 w 312"/>
                <a:gd name="T89" fmla="*/ 156 h 312"/>
                <a:gd name="T90" fmla="*/ 311 w 312"/>
                <a:gd name="T91" fmla="*/ 141 h 312"/>
                <a:gd name="T92" fmla="*/ 304 w 312"/>
                <a:gd name="T93" fmla="*/ 110 h 312"/>
                <a:gd name="T94" fmla="*/ 293 w 312"/>
                <a:gd name="T95" fmla="*/ 82 h 312"/>
                <a:gd name="T96" fmla="*/ 275 w 312"/>
                <a:gd name="T97" fmla="*/ 57 h 312"/>
                <a:gd name="T98" fmla="*/ 255 w 312"/>
                <a:gd name="T99" fmla="*/ 37 h 312"/>
                <a:gd name="T100" fmla="*/ 230 w 312"/>
                <a:gd name="T101" fmla="*/ 19 h 312"/>
                <a:gd name="T102" fmla="*/ 202 w 312"/>
                <a:gd name="T103" fmla="*/ 8 h 312"/>
                <a:gd name="T104" fmla="*/ 171 w 312"/>
                <a:gd name="T105" fmla="*/ 1 h 312"/>
                <a:gd name="T106" fmla="*/ 156 w 312"/>
                <a:gd name="T10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1" y="1"/>
                  </a:lnTo>
                  <a:lnTo>
                    <a:pt x="126" y="4"/>
                  </a:lnTo>
                  <a:lnTo>
                    <a:pt x="110" y="7"/>
                  </a:lnTo>
                  <a:lnTo>
                    <a:pt x="97" y="12"/>
                  </a:lnTo>
                  <a:lnTo>
                    <a:pt x="84" y="18"/>
                  </a:lnTo>
                  <a:lnTo>
                    <a:pt x="71" y="25"/>
                  </a:lnTo>
                  <a:lnTo>
                    <a:pt x="60" y="33"/>
                  </a:lnTo>
                  <a:lnTo>
                    <a:pt x="49" y="43"/>
                  </a:lnTo>
                  <a:lnTo>
                    <a:pt x="39" y="53"/>
                  </a:lnTo>
                  <a:lnTo>
                    <a:pt x="30" y="64"/>
                  </a:lnTo>
                  <a:lnTo>
                    <a:pt x="22" y="76"/>
                  </a:lnTo>
                  <a:lnTo>
                    <a:pt x="15" y="88"/>
                  </a:lnTo>
                  <a:lnTo>
                    <a:pt x="10" y="102"/>
                  </a:lnTo>
                  <a:lnTo>
                    <a:pt x="5" y="116"/>
                  </a:lnTo>
                  <a:lnTo>
                    <a:pt x="1" y="131"/>
                  </a:lnTo>
                  <a:lnTo>
                    <a:pt x="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1" y="137"/>
                  </a:lnTo>
                  <a:lnTo>
                    <a:pt x="64" y="129"/>
                  </a:lnTo>
                  <a:lnTo>
                    <a:pt x="66" y="120"/>
                  </a:lnTo>
                  <a:lnTo>
                    <a:pt x="70" y="112"/>
                  </a:lnTo>
                  <a:lnTo>
                    <a:pt x="75" y="105"/>
                  </a:lnTo>
                  <a:lnTo>
                    <a:pt x="80" y="98"/>
                  </a:lnTo>
                  <a:lnTo>
                    <a:pt x="85" y="92"/>
                  </a:lnTo>
                  <a:lnTo>
                    <a:pt x="92" y="86"/>
                  </a:lnTo>
                  <a:lnTo>
                    <a:pt x="98" y="80"/>
                  </a:lnTo>
                  <a:lnTo>
                    <a:pt x="105" y="76"/>
                  </a:lnTo>
                  <a:lnTo>
                    <a:pt x="113" y="71"/>
                  </a:lnTo>
                  <a:lnTo>
                    <a:pt x="121" y="67"/>
                  </a:lnTo>
                  <a:lnTo>
                    <a:pt x="129" y="64"/>
                  </a:lnTo>
                  <a:lnTo>
                    <a:pt x="138" y="63"/>
                  </a:lnTo>
                  <a:lnTo>
                    <a:pt x="147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3" y="66"/>
                  </a:lnTo>
                  <a:lnTo>
                    <a:pt x="192" y="68"/>
                  </a:lnTo>
                  <a:lnTo>
                    <a:pt x="201" y="72"/>
                  </a:lnTo>
                  <a:lnTo>
                    <a:pt x="209" y="77"/>
                  </a:lnTo>
                  <a:lnTo>
                    <a:pt x="216" y="83"/>
                  </a:lnTo>
                  <a:lnTo>
                    <a:pt x="223" y="90"/>
                  </a:lnTo>
                  <a:lnTo>
                    <a:pt x="229" y="96"/>
                  </a:lnTo>
                  <a:lnTo>
                    <a:pt x="235" y="103"/>
                  </a:lnTo>
                  <a:lnTo>
                    <a:pt x="240" y="111"/>
                  </a:lnTo>
                  <a:lnTo>
                    <a:pt x="244" y="120"/>
                  </a:lnTo>
                  <a:lnTo>
                    <a:pt x="246" y="129"/>
                  </a:lnTo>
                  <a:lnTo>
                    <a:pt x="249" y="137"/>
                  </a:lnTo>
                  <a:lnTo>
                    <a:pt x="250" y="146"/>
                  </a:lnTo>
                  <a:lnTo>
                    <a:pt x="251" y="156"/>
                  </a:lnTo>
                  <a:lnTo>
                    <a:pt x="251" y="156"/>
                  </a:lnTo>
                  <a:lnTo>
                    <a:pt x="250" y="166"/>
                  </a:lnTo>
                  <a:lnTo>
                    <a:pt x="249" y="176"/>
                  </a:lnTo>
                  <a:lnTo>
                    <a:pt x="246" y="185"/>
                  </a:lnTo>
                  <a:lnTo>
                    <a:pt x="244" y="194"/>
                  </a:lnTo>
                  <a:lnTo>
                    <a:pt x="240" y="202"/>
                  </a:lnTo>
                  <a:lnTo>
                    <a:pt x="235" y="210"/>
                  </a:lnTo>
                  <a:lnTo>
                    <a:pt x="229" y="218"/>
                  </a:lnTo>
                  <a:lnTo>
                    <a:pt x="223" y="224"/>
                  </a:lnTo>
                  <a:lnTo>
                    <a:pt x="216" y="230"/>
                  </a:lnTo>
                  <a:lnTo>
                    <a:pt x="209" y="236"/>
                  </a:lnTo>
                  <a:lnTo>
                    <a:pt x="201" y="241"/>
                  </a:lnTo>
                  <a:lnTo>
                    <a:pt x="192" y="244"/>
                  </a:lnTo>
                  <a:lnTo>
                    <a:pt x="183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26" y="252"/>
                  </a:lnTo>
                  <a:lnTo>
                    <a:pt x="12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1" y="312"/>
                  </a:lnTo>
                  <a:lnTo>
                    <a:pt x="187" y="310"/>
                  </a:lnTo>
                  <a:lnTo>
                    <a:pt x="202" y="306"/>
                  </a:lnTo>
                  <a:lnTo>
                    <a:pt x="216" y="300"/>
                  </a:lnTo>
                  <a:lnTo>
                    <a:pt x="230" y="293"/>
                  </a:lnTo>
                  <a:lnTo>
                    <a:pt x="243" y="286"/>
                  </a:lnTo>
                  <a:lnTo>
                    <a:pt x="255" y="277"/>
                  </a:lnTo>
                  <a:lnTo>
                    <a:pt x="265" y="267"/>
                  </a:lnTo>
                  <a:lnTo>
                    <a:pt x="275" y="256"/>
                  </a:lnTo>
                  <a:lnTo>
                    <a:pt x="285" y="243"/>
                  </a:lnTo>
                  <a:lnTo>
                    <a:pt x="293" y="230"/>
                  </a:lnTo>
                  <a:lnTo>
                    <a:pt x="299" y="217"/>
                  </a:lnTo>
                  <a:lnTo>
                    <a:pt x="304" y="203"/>
                  </a:lnTo>
                  <a:lnTo>
                    <a:pt x="308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8" y="125"/>
                  </a:lnTo>
                  <a:lnTo>
                    <a:pt x="304" y="110"/>
                  </a:lnTo>
                  <a:lnTo>
                    <a:pt x="299" y="96"/>
                  </a:lnTo>
                  <a:lnTo>
                    <a:pt x="293" y="82"/>
                  </a:lnTo>
                  <a:lnTo>
                    <a:pt x="285" y="69"/>
                  </a:lnTo>
                  <a:lnTo>
                    <a:pt x="275" y="57"/>
                  </a:lnTo>
                  <a:lnTo>
                    <a:pt x="265" y="47"/>
                  </a:lnTo>
                  <a:lnTo>
                    <a:pt x="255" y="37"/>
                  </a:lnTo>
                  <a:lnTo>
                    <a:pt x="243" y="27"/>
                  </a:lnTo>
                  <a:lnTo>
                    <a:pt x="230" y="19"/>
                  </a:lnTo>
                  <a:lnTo>
                    <a:pt x="216" y="13"/>
                  </a:lnTo>
                  <a:lnTo>
                    <a:pt x="202" y="8"/>
                  </a:lnTo>
                  <a:lnTo>
                    <a:pt x="187" y="4"/>
                  </a:lnTo>
                  <a:lnTo>
                    <a:pt x="171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6653213" y="775616"/>
              <a:ext cx="58738" cy="58738"/>
            </a:xfrm>
            <a:custGeom>
              <a:avLst/>
              <a:gdLst>
                <a:gd name="T0" fmla="*/ 0 w 76"/>
                <a:gd name="T1" fmla="*/ 37 h 74"/>
                <a:gd name="T2" fmla="*/ 0 w 76"/>
                <a:gd name="T3" fmla="*/ 37 h 74"/>
                <a:gd name="T4" fmla="*/ 0 w 76"/>
                <a:gd name="T5" fmla="*/ 44 h 74"/>
                <a:gd name="T6" fmla="*/ 3 w 76"/>
                <a:gd name="T7" fmla="*/ 52 h 74"/>
                <a:gd name="T8" fmla="*/ 6 w 76"/>
                <a:gd name="T9" fmla="*/ 58 h 74"/>
                <a:gd name="T10" fmla="*/ 11 w 76"/>
                <a:gd name="T11" fmla="*/ 64 h 74"/>
                <a:gd name="T12" fmla="*/ 16 w 76"/>
                <a:gd name="T13" fmla="*/ 68 h 74"/>
                <a:gd name="T14" fmla="*/ 23 w 76"/>
                <a:gd name="T15" fmla="*/ 72 h 74"/>
                <a:gd name="T16" fmla="*/ 30 w 76"/>
                <a:gd name="T17" fmla="*/ 74 h 74"/>
                <a:gd name="T18" fmla="*/ 38 w 76"/>
                <a:gd name="T19" fmla="*/ 74 h 74"/>
                <a:gd name="T20" fmla="*/ 38 w 76"/>
                <a:gd name="T21" fmla="*/ 74 h 74"/>
                <a:gd name="T22" fmla="*/ 45 w 76"/>
                <a:gd name="T23" fmla="*/ 74 h 74"/>
                <a:gd name="T24" fmla="*/ 52 w 76"/>
                <a:gd name="T25" fmla="*/ 72 h 74"/>
                <a:gd name="T26" fmla="*/ 58 w 76"/>
                <a:gd name="T27" fmla="*/ 68 h 74"/>
                <a:gd name="T28" fmla="*/ 64 w 76"/>
                <a:gd name="T29" fmla="*/ 64 h 74"/>
                <a:gd name="T30" fmla="*/ 68 w 76"/>
                <a:gd name="T31" fmla="*/ 58 h 74"/>
                <a:gd name="T32" fmla="*/ 72 w 76"/>
                <a:gd name="T33" fmla="*/ 52 h 74"/>
                <a:gd name="T34" fmla="*/ 74 w 76"/>
                <a:gd name="T35" fmla="*/ 44 h 74"/>
                <a:gd name="T36" fmla="*/ 76 w 76"/>
                <a:gd name="T37" fmla="*/ 37 h 74"/>
                <a:gd name="T38" fmla="*/ 76 w 76"/>
                <a:gd name="T39" fmla="*/ 37 h 74"/>
                <a:gd name="T40" fmla="*/ 74 w 76"/>
                <a:gd name="T41" fmla="*/ 29 h 74"/>
                <a:gd name="T42" fmla="*/ 72 w 76"/>
                <a:gd name="T43" fmla="*/ 23 h 74"/>
                <a:gd name="T44" fmla="*/ 68 w 76"/>
                <a:gd name="T45" fmla="*/ 16 h 74"/>
                <a:gd name="T46" fmla="*/ 64 w 76"/>
                <a:gd name="T47" fmla="*/ 10 h 74"/>
                <a:gd name="T48" fmla="*/ 58 w 76"/>
                <a:gd name="T49" fmla="*/ 6 h 74"/>
                <a:gd name="T50" fmla="*/ 52 w 76"/>
                <a:gd name="T51" fmla="*/ 3 h 74"/>
                <a:gd name="T52" fmla="*/ 45 w 76"/>
                <a:gd name="T53" fmla="*/ 0 h 74"/>
                <a:gd name="T54" fmla="*/ 38 w 76"/>
                <a:gd name="T55" fmla="*/ 0 h 74"/>
                <a:gd name="T56" fmla="*/ 38 w 76"/>
                <a:gd name="T57" fmla="*/ 0 h 74"/>
                <a:gd name="T58" fmla="*/ 30 w 76"/>
                <a:gd name="T59" fmla="*/ 0 h 74"/>
                <a:gd name="T60" fmla="*/ 23 w 76"/>
                <a:gd name="T61" fmla="*/ 3 h 74"/>
                <a:gd name="T62" fmla="*/ 16 w 76"/>
                <a:gd name="T63" fmla="*/ 6 h 74"/>
                <a:gd name="T64" fmla="*/ 11 w 76"/>
                <a:gd name="T65" fmla="*/ 10 h 74"/>
                <a:gd name="T66" fmla="*/ 6 w 76"/>
                <a:gd name="T67" fmla="*/ 16 h 74"/>
                <a:gd name="T68" fmla="*/ 3 w 76"/>
                <a:gd name="T69" fmla="*/ 23 h 74"/>
                <a:gd name="T70" fmla="*/ 0 w 76"/>
                <a:gd name="T71" fmla="*/ 29 h 74"/>
                <a:gd name="T72" fmla="*/ 0 w 76"/>
                <a:gd name="T73" fmla="*/ 37 h 74"/>
                <a:gd name="T74" fmla="*/ 0 w 76"/>
                <a:gd name="T7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" h="74">
                  <a:moveTo>
                    <a:pt x="0" y="37"/>
                  </a:moveTo>
                  <a:lnTo>
                    <a:pt x="0" y="37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6" y="68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2" y="72"/>
                  </a:lnTo>
                  <a:lnTo>
                    <a:pt x="58" y="68"/>
                  </a:lnTo>
                  <a:lnTo>
                    <a:pt x="64" y="64"/>
                  </a:lnTo>
                  <a:lnTo>
                    <a:pt x="68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3"/>
                  </a:lnTo>
                  <a:lnTo>
                    <a:pt x="16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6734176" y="793078"/>
              <a:ext cx="334963" cy="41275"/>
            </a:xfrm>
            <a:custGeom>
              <a:avLst/>
              <a:gdLst>
                <a:gd name="T0" fmla="*/ 394 w 422"/>
                <a:gd name="T1" fmla="*/ 0 h 50"/>
                <a:gd name="T2" fmla="*/ 9 w 422"/>
                <a:gd name="T3" fmla="*/ 0 h 50"/>
                <a:gd name="T4" fmla="*/ 9 w 422"/>
                <a:gd name="T5" fmla="*/ 0 h 50"/>
                <a:gd name="T6" fmla="*/ 10 w 422"/>
                <a:gd name="T7" fmla="*/ 13 h 50"/>
                <a:gd name="T8" fmla="*/ 10 w 422"/>
                <a:gd name="T9" fmla="*/ 13 h 50"/>
                <a:gd name="T10" fmla="*/ 9 w 422"/>
                <a:gd name="T11" fmla="*/ 23 h 50"/>
                <a:gd name="T12" fmla="*/ 8 w 422"/>
                <a:gd name="T13" fmla="*/ 33 h 50"/>
                <a:gd name="T14" fmla="*/ 4 w 422"/>
                <a:gd name="T15" fmla="*/ 41 h 50"/>
                <a:gd name="T16" fmla="*/ 0 w 422"/>
                <a:gd name="T17" fmla="*/ 50 h 50"/>
                <a:gd name="T18" fmla="*/ 394 w 422"/>
                <a:gd name="T19" fmla="*/ 50 h 50"/>
                <a:gd name="T20" fmla="*/ 394 w 422"/>
                <a:gd name="T21" fmla="*/ 50 h 50"/>
                <a:gd name="T22" fmla="*/ 401 w 422"/>
                <a:gd name="T23" fmla="*/ 50 h 50"/>
                <a:gd name="T24" fmla="*/ 406 w 422"/>
                <a:gd name="T25" fmla="*/ 49 h 50"/>
                <a:gd name="T26" fmla="*/ 411 w 422"/>
                <a:gd name="T27" fmla="*/ 46 h 50"/>
                <a:gd name="T28" fmla="*/ 414 w 422"/>
                <a:gd name="T29" fmla="*/ 44 h 50"/>
                <a:gd name="T30" fmla="*/ 418 w 422"/>
                <a:gd name="T31" fmla="*/ 40 h 50"/>
                <a:gd name="T32" fmla="*/ 421 w 422"/>
                <a:gd name="T33" fmla="*/ 36 h 50"/>
                <a:gd name="T34" fmla="*/ 422 w 422"/>
                <a:gd name="T35" fmla="*/ 31 h 50"/>
                <a:gd name="T36" fmla="*/ 422 w 422"/>
                <a:gd name="T37" fmla="*/ 25 h 50"/>
                <a:gd name="T38" fmla="*/ 422 w 422"/>
                <a:gd name="T39" fmla="*/ 25 h 50"/>
                <a:gd name="T40" fmla="*/ 422 w 422"/>
                <a:gd name="T41" fmla="*/ 20 h 50"/>
                <a:gd name="T42" fmla="*/ 421 w 422"/>
                <a:gd name="T43" fmla="*/ 15 h 50"/>
                <a:gd name="T44" fmla="*/ 418 w 422"/>
                <a:gd name="T45" fmla="*/ 10 h 50"/>
                <a:gd name="T46" fmla="*/ 414 w 422"/>
                <a:gd name="T47" fmla="*/ 7 h 50"/>
                <a:gd name="T48" fmla="*/ 411 w 422"/>
                <a:gd name="T49" fmla="*/ 4 h 50"/>
                <a:gd name="T50" fmla="*/ 406 w 422"/>
                <a:gd name="T51" fmla="*/ 2 h 50"/>
                <a:gd name="T52" fmla="*/ 401 w 422"/>
                <a:gd name="T53" fmla="*/ 1 h 50"/>
                <a:gd name="T54" fmla="*/ 394 w 422"/>
                <a:gd name="T55" fmla="*/ 0 h 50"/>
                <a:gd name="T56" fmla="*/ 394 w 422"/>
                <a:gd name="T5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2" h="50">
                  <a:moveTo>
                    <a:pt x="394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23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0" y="50"/>
                  </a:lnTo>
                  <a:lnTo>
                    <a:pt x="394" y="50"/>
                  </a:lnTo>
                  <a:lnTo>
                    <a:pt x="394" y="50"/>
                  </a:lnTo>
                  <a:lnTo>
                    <a:pt x="401" y="50"/>
                  </a:lnTo>
                  <a:lnTo>
                    <a:pt x="406" y="49"/>
                  </a:lnTo>
                  <a:lnTo>
                    <a:pt x="411" y="46"/>
                  </a:lnTo>
                  <a:lnTo>
                    <a:pt x="414" y="44"/>
                  </a:lnTo>
                  <a:lnTo>
                    <a:pt x="418" y="40"/>
                  </a:lnTo>
                  <a:lnTo>
                    <a:pt x="421" y="36"/>
                  </a:lnTo>
                  <a:lnTo>
                    <a:pt x="422" y="31"/>
                  </a:lnTo>
                  <a:lnTo>
                    <a:pt x="422" y="25"/>
                  </a:lnTo>
                  <a:lnTo>
                    <a:pt x="422" y="25"/>
                  </a:lnTo>
                  <a:lnTo>
                    <a:pt x="422" y="20"/>
                  </a:lnTo>
                  <a:lnTo>
                    <a:pt x="421" y="15"/>
                  </a:lnTo>
                  <a:lnTo>
                    <a:pt x="418" y="10"/>
                  </a:lnTo>
                  <a:lnTo>
                    <a:pt x="414" y="7"/>
                  </a:lnTo>
                  <a:lnTo>
                    <a:pt x="411" y="4"/>
                  </a:lnTo>
                  <a:lnTo>
                    <a:pt x="406" y="2"/>
                  </a:lnTo>
                  <a:lnTo>
                    <a:pt x="401" y="1"/>
                  </a:lnTo>
                  <a:lnTo>
                    <a:pt x="394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0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6732588" y="675603"/>
              <a:ext cx="322263" cy="141288"/>
            </a:xfrm>
            <a:custGeom>
              <a:avLst/>
              <a:gdLst>
                <a:gd name="T0" fmla="*/ 404 w 405"/>
                <a:gd name="T1" fmla="*/ 21 h 178"/>
                <a:gd name="T2" fmla="*/ 404 w 405"/>
                <a:gd name="T3" fmla="*/ 21 h 178"/>
                <a:gd name="T4" fmla="*/ 401 w 405"/>
                <a:gd name="T5" fmla="*/ 16 h 178"/>
                <a:gd name="T6" fmla="*/ 398 w 405"/>
                <a:gd name="T7" fmla="*/ 11 h 178"/>
                <a:gd name="T8" fmla="*/ 394 w 405"/>
                <a:gd name="T9" fmla="*/ 7 h 178"/>
                <a:gd name="T10" fmla="*/ 390 w 405"/>
                <a:gd name="T11" fmla="*/ 4 h 178"/>
                <a:gd name="T12" fmla="*/ 385 w 405"/>
                <a:gd name="T13" fmla="*/ 2 h 178"/>
                <a:gd name="T14" fmla="*/ 379 w 405"/>
                <a:gd name="T15" fmla="*/ 0 h 178"/>
                <a:gd name="T16" fmla="*/ 374 w 405"/>
                <a:gd name="T17" fmla="*/ 0 h 178"/>
                <a:gd name="T18" fmla="*/ 369 w 405"/>
                <a:gd name="T19" fmla="*/ 2 h 178"/>
                <a:gd name="T20" fmla="*/ 0 w 405"/>
                <a:gd name="T21" fmla="*/ 121 h 178"/>
                <a:gd name="T22" fmla="*/ 0 w 405"/>
                <a:gd name="T23" fmla="*/ 121 h 178"/>
                <a:gd name="T24" fmla="*/ 5 w 405"/>
                <a:gd name="T25" fmla="*/ 131 h 178"/>
                <a:gd name="T26" fmla="*/ 9 w 405"/>
                <a:gd name="T27" fmla="*/ 140 h 178"/>
                <a:gd name="T28" fmla="*/ 11 w 405"/>
                <a:gd name="T29" fmla="*/ 151 h 178"/>
                <a:gd name="T30" fmla="*/ 12 w 405"/>
                <a:gd name="T31" fmla="*/ 162 h 178"/>
                <a:gd name="T32" fmla="*/ 12 w 405"/>
                <a:gd name="T33" fmla="*/ 162 h 178"/>
                <a:gd name="T34" fmla="*/ 11 w 405"/>
                <a:gd name="T35" fmla="*/ 170 h 178"/>
                <a:gd name="T36" fmla="*/ 11 w 405"/>
                <a:gd name="T37" fmla="*/ 178 h 178"/>
                <a:gd name="T38" fmla="*/ 385 w 405"/>
                <a:gd name="T39" fmla="*/ 56 h 178"/>
                <a:gd name="T40" fmla="*/ 385 w 405"/>
                <a:gd name="T41" fmla="*/ 56 h 178"/>
                <a:gd name="T42" fmla="*/ 391 w 405"/>
                <a:gd name="T43" fmla="*/ 53 h 178"/>
                <a:gd name="T44" fmla="*/ 395 w 405"/>
                <a:gd name="T45" fmla="*/ 51 h 178"/>
                <a:gd name="T46" fmla="*/ 399 w 405"/>
                <a:gd name="T47" fmla="*/ 46 h 178"/>
                <a:gd name="T48" fmla="*/ 401 w 405"/>
                <a:gd name="T49" fmla="*/ 42 h 178"/>
                <a:gd name="T50" fmla="*/ 404 w 405"/>
                <a:gd name="T51" fmla="*/ 37 h 178"/>
                <a:gd name="T52" fmla="*/ 405 w 405"/>
                <a:gd name="T53" fmla="*/ 32 h 178"/>
                <a:gd name="T54" fmla="*/ 405 w 405"/>
                <a:gd name="T55" fmla="*/ 26 h 178"/>
                <a:gd name="T56" fmla="*/ 404 w 405"/>
                <a:gd name="T57" fmla="*/ 21 h 178"/>
                <a:gd name="T58" fmla="*/ 404 w 405"/>
                <a:gd name="T59" fmla="*/ 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5" h="178">
                  <a:moveTo>
                    <a:pt x="404" y="21"/>
                  </a:moveTo>
                  <a:lnTo>
                    <a:pt x="404" y="21"/>
                  </a:lnTo>
                  <a:lnTo>
                    <a:pt x="401" y="16"/>
                  </a:lnTo>
                  <a:lnTo>
                    <a:pt x="398" y="11"/>
                  </a:lnTo>
                  <a:lnTo>
                    <a:pt x="394" y="7"/>
                  </a:lnTo>
                  <a:lnTo>
                    <a:pt x="390" y="4"/>
                  </a:lnTo>
                  <a:lnTo>
                    <a:pt x="385" y="2"/>
                  </a:lnTo>
                  <a:lnTo>
                    <a:pt x="379" y="0"/>
                  </a:lnTo>
                  <a:lnTo>
                    <a:pt x="374" y="0"/>
                  </a:lnTo>
                  <a:lnTo>
                    <a:pt x="369" y="2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5" y="131"/>
                  </a:lnTo>
                  <a:lnTo>
                    <a:pt x="9" y="140"/>
                  </a:lnTo>
                  <a:lnTo>
                    <a:pt x="11" y="151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11" y="170"/>
                  </a:lnTo>
                  <a:lnTo>
                    <a:pt x="11" y="178"/>
                  </a:lnTo>
                  <a:lnTo>
                    <a:pt x="385" y="56"/>
                  </a:lnTo>
                  <a:lnTo>
                    <a:pt x="385" y="56"/>
                  </a:lnTo>
                  <a:lnTo>
                    <a:pt x="391" y="53"/>
                  </a:lnTo>
                  <a:lnTo>
                    <a:pt x="395" y="51"/>
                  </a:lnTo>
                  <a:lnTo>
                    <a:pt x="399" y="46"/>
                  </a:lnTo>
                  <a:lnTo>
                    <a:pt x="401" y="42"/>
                  </a:lnTo>
                  <a:lnTo>
                    <a:pt x="404" y="37"/>
                  </a:lnTo>
                  <a:lnTo>
                    <a:pt x="405" y="32"/>
                  </a:lnTo>
                  <a:lnTo>
                    <a:pt x="405" y="26"/>
                  </a:lnTo>
                  <a:lnTo>
                    <a:pt x="404" y="21"/>
                  </a:lnTo>
                  <a:lnTo>
                    <a:pt x="404" y="21"/>
                  </a:lnTo>
                  <a:close/>
                </a:path>
              </a:pathLst>
            </a:custGeom>
            <a:solidFill>
              <a:srgbClr val="F8C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6719888" y="572416"/>
              <a:ext cx="284163" cy="225425"/>
            </a:xfrm>
            <a:custGeom>
              <a:avLst/>
              <a:gdLst>
                <a:gd name="T0" fmla="*/ 352 w 357"/>
                <a:gd name="T1" fmla="*/ 12 h 283"/>
                <a:gd name="T2" fmla="*/ 352 w 357"/>
                <a:gd name="T3" fmla="*/ 12 h 283"/>
                <a:gd name="T4" fmla="*/ 352 w 357"/>
                <a:gd name="T5" fmla="*/ 12 h 283"/>
                <a:gd name="T6" fmla="*/ 348 w 357"/>
                <a:gd name="T7" fmla="*/ 7 h 283"/>
                <a:gd name="T8" fmla="*/ 343 w 357"/>
                <a:gd name="T9" fmla="*/ 5 h 283"/>
                <a:gd name="T10" fmla="*/ 338 w 357"/>
                <a:gd name="T11" fmla="*/ 2 h 283"/>
                <a:gd name="T12" fmla="*/ 333 w 357"/>
                <a:gd name="T13" fmla="*/ 1 h 283"/>
                <a:gd name="T14" fmla="*/ 328 w 357"/>
                <a:gd name="T15" fmla="*/ 0 h 283"/>
                <a:gd name="T16" fmla="*/ 323 w 357"/>
                <a:gd name="T17" fmla="*/ 1 h 283"/>
                <a:gd name="T18" fmla="*/ 317 w 357"/>
                <a:gd name="T19" fmla="*/ 2 h 283"/>
                <a:gd name="T20" fmla="*/ 312 w 357"/>
                <a:gd name="T21" fmla="*/ 6 h 283"/>
                <a:gd name="T22" fmla="*/ 0 w 357"/>
                <a:gd name="T23" fmla="*/ 233 h 283"/>
                <a:gd name="T24" fmla="*/ 0 w 357"/>
                <a:gd name="T25" fmla="*/ 233 h 283"/>
                <a:gd name="T26" fmla="*/ 10 w 357"/>
                <a:gd name="T27" fmla="*/ 243 h 283"/>
                <a:gd name="T28" fmla="*/ 17 w 357"/>
                <a:gd name="T29" fmla="*/ 255 h 283"/>
                <a:gd name="T30" fmla="*/ 24 w 357"/>
                <a:gd name="T31" fmla="*/ 268 h 283"/>
                <a:gd name="T32" fmla="*/ 26 w 357"/>
                <a:gd name="T33" fmla="*/ 283 h 283"/>
                <a:gd name="T34" fmla="*/ 346 w 357"/>
                <a:gd name="T35" fmla="*/ 51 h 283"/>
                <a:gd name="T36" fmla="*/ 346 w 357"/>
                <a:gd name="T37" fmla="*/ 51 h 283"/>
                <a:gd name="T38" fmla="*/ 350 w 357"/>
                <a:gd name="T39" fmla="*/ 48 h 283"/>
                <a:gd name="T40" fmla="*/ 353 w 357"/>
                <a:gd name="T41" fmla="*/ 43 h 283"/>
                <a:gd name="T42" fmla="*/ 356 w 357"/>
                <a:gd name="T43" fmla="*/ 38 h 283"/>
                <a:gd name="T44" fmla="*/ 357 w 357"/>
                <a:gd name="T45" fmla="*/ 33 h 283"/>
                <a:gd name="T46" fmla="*/ 357 w 357"/>
                <a:gd name="T47" fmla="*/ 28 h 283"/>
                <a:gd name="T48" fmla="*/ 356 w 357"/>
                <a:gd name="T49" fmla="*/ 23 h 283"/>
                <a:gd name="T50" fmla="*/ 355 w 357"/>
                <a:gd name="T51" fmla="*/ 16 h 283"/>
                <a:gd name="T52" fmla="*/ 352 w 357"/>
                <a:gd name="T53" fmla="*/ 12 h 283"/>
                <a:gd name="T54" fmla="*/ 352 w 357"/>
                <a:gd name="T5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7" h="283">
                  <a:moveTo>
                    <a:pt x="352" y="12"/>
                  </a:moveTo>
                  <a:lnTo>
                    <a:pt x="352" y="12"/>
                  </a:lnTo>
                  <a:lnTo>
                    <a:pt x="352" y="12"/>
                  </a:lnTo>
                  <a:lnTo>
                    <a:pt x="348" y="7"/>
                  </a:lnTo>
                  <a:lnTo>
                    <a:pt x="343" y="5"/>
                  </a:lnTo>
                  <a:lnTo>
                    <a:pt x="338" y="2"/>
                  </a:lnTo>
                  <a:lnTo>
                    <a:pt x="333" y="1"/>
                  </a:lnTo>
                  <a:lnTo>
                    <a:pt x="328" y="0"/>
                  </a:lnTo>
                  <a:lnTo>
                    <a:pt x="323" y="1"/>
                  </a:lnTo>
                  <a:lnTo>
                    <a:pt x="317" y="2"/>
                  </a:lnTo>
                  <a:lnTo>
                    <a:pt x="312" y="6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10" y="243"/>
                  </a:lnTo>
                  <a:lnTo>
                    <a:pt x="17" y="255"/>
                  </a:lnTo>
                  <a:lnTo>
                    <a:pt x="24" y="268"/>
                  </a:lnTo>
                  <a:lnTo>
                    <a:pt x="26" y="283"/>
                  </a:lnTo>
                  <a:lnTo>
                    <a:pt x="346" y="51"/>
                  </a:lnTo>
                  <a:lnTo>
                    <a:pt x="346" y="51"/>
                  </a:lnTo>
                  <a:lnTo>
                    <a:pt x="350" y="48"/>
                  </a:lnTo>
                  <a:lnTo>
                    <a:pt x="353" y="43"/>
                  </a:lnTo>
                  <a:lnTo>
                    <a:pt x="356" y="38"/>
                  </a:lnTo>
                  <a:lnTo>
                    <a:pt x="357" y="33"/>
                  </a:lnTo>
                  <a:lnTo>
                    <a:pt x="357" y="28"/>
                  </a:lnTo>
                  <a:lnTo>
                    <a:pt x="356" y="23"/>
                  </a:lnTo>
                  <a:lnTo>
                    <a:pt x="355" y="16"/>
                  </a:lnTo>
                  <a:lnTo>
                    <a:pt x="352" y="12"/>
                  </a:lnTo>
                  <a:lnTo>
                    <a:pt x="352" y="12"/>
                  </a:lnTo>
                  <a:close/>
                </a:path>
              </a:pathLst>
            </a:custGeom>
            <a:solidFill>
              <a:srgbClr val="70C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6704013" y="491453"/>
              <a:ext cx="220663" cy="288925"/>
            </a:xfrm>
            <a:custGeom>
              <a:avLst/>
              <a:gdLst>
                <a:gd name="T0" fmla="*/ 266 w 278"/>
                <a:gd name="T1" fmla="*/ 5 h 363"/>
                <a:gd name="T2" fmla="*/ 266 w 278"/>
                <a:gd name="T3" fmla="*/ 5 h 363"/>
                <a:gd name="T4" fmla="*/ 261 w 278"/>
                <a:gd name="T5" fmla="*/ 2 h 363"/>
                <a:gd name="T6" fmla="*/ 256 w 278"/>
                <a:gd name="T7" fmla="*/ 0 h 363"/>
                <a:gd name="T8" fmla="*/ 250 w 278"/>
                <a:gd name="T9" fmla="*/ 0 h 363"/>
                <a:gd name="T10" fmla="*/ 245 w 278"/>
                <a:gd name="T11" fmla="*/ 0 h 363"/>
                <a:gd name="T12" fmla="*/ 240 w 278"/>
                <a:gd name="T13" fmla="*/ 1 h 363"/>
                <a:gd name="T14" fmla="*/ 235 w 278"/>
                <a:gd name="T15" fmla="*/ 3 h 363"/>
                <a:gd name="T16" fmla="*/ 230 w 278"/>
                <a:gd name="T17" fmla="*/ 7 h 363"/>
                <a:gd name="T18" fmla="*/ 226 w 278"/>
                <a:gd name="T19" fmla="*/ 11 h 363"/>
                <a:gd name="T20" fmla="*/ 0 w 278"/>
                <a:gd name="T21" fmla="*/ 324 h 363"/>
                <a:gd name="T22" fmla="*/ 0 w 278"/>
                <a:gd name="T23" fmla="*/ 324 h 363"/>
                <a:gd name="T24" fmla="*/ 12 w 278"/>
                <a:gd name="T25" fmla="*/ 331 h 363"/>
                <a:gd name="T26" fmla="*/ 23 w 278"/>
                <a:gd name="T27" fmla="*/ 339 h 363"/>
                <a:gd name="T28" fmla="*/ 34 w 278"/>
                <a:gd name="T29" fmla="*/ 351 h 363"/>
                <a:gd name="T30" fmla="*/ 40 w 278"/>
                <a:gd name="T31" fmla="*/ 363 h 363"/>
                <a:gd name="T32" fmla="*/ 273 w 278"/>
                <a:gd name="T33" fmla="*/ 44 h 363"/>
                <a:gd name="T34" fmla="*/ 273 w 278"/>
                <a:gd name="T35" fmla="*/ 44 h 363"/>
                <a:gd name="T36" fmla="*/ 275 w 278"/>
                <a:gd name="T37" fmla="*/ 39 h 363"/>
                <a:gd name="T38" fmla="*/ 276 w 278"/>
                <a:gd name="T39" fmla="*/ 34 h 363"/>
                <a:gd name="T40" fmla="*/ 278 w 278"/>
                <a:gd name="T41" fmla="*/ 29 h 363"/>
                <a:gd name="T42" fmla="*/ 278 w 278"/>
                <a:gd name="T43" fmla="*/ 24 h 363"/>
                <a:gd name="T44" fmla="*/ 275 w 278"/>
                <a:gd name="T45" fmla="*/ 19 h 363"/>
                <a:gd name="T46" fmla="*/ 274 w 278"/>
                <a:gd name="T47" fmla="*/ 14 h 363"/>
                <a:gd name="T48" fmla="*/ 270 w 278"/>
                <a:gd name="T49" fmla="*/ 9 h 363"/>
                <a:gd name="T50" fmla="*/ 266 w 278"/>
                <a:gd name="T51" fmla="*/ 5 h 363"/>
                <a:gd name="T52" fmla="*/ 266 w 278"/>
                <a:gd name="T53" fmla="*/ 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8" h="363">
                  <a:moveTo>
                    <a:pt x="266" y="5"/>
                  </a:moveTo>
                  <a:lnTo>
                    <a:pt x="266" y="5"/>
                  </a:lnTo>
                  <a:lnTo>
                    <a:pt x="261" y="2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0"/>
                  </a:lnTo>
                  <a:lnTo>
                    <a:pt x="240" y="1"/>
                  </a:lnTo>
                  <a:lnTo>
                    <a:pt x="235" y="3"/>
                  </a:lnTo>
                  <a:lnTo>
                    <a:pt x="230" y="7"/>
                  </a:lnTo>
                  <a:lnTo>
                    <a:pt x="226" y="11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12" y="331"/>
                  </a:lnTo>
                  <a:lnTo>
                    <a:pt x="23" y="339"/>
                  </a:lnTo>
                  <a:lnTo>
                    <a:pt x="34" y="351"/>
                  </a:lnTo>
                  <a:lnTo>
                    <a:pt x="40" y="363"/>
                  </a:lnTo>
                  <a:lnTo>
                    <a:pt x="273" y="44"/>
                  </a:lnTo>
                  <a:lnTo>
                    <a:pt x="273" y="44"/>
                  </a:lnTo>
                  <a:lnTo>
                    <a:pt x="275" y="39"/>
                  </a:lnTo>
                  <a:lnTo>
                    <a:pt x="276" y="34"/>
                  </a:lnTo>
                  <a:lnTo>
                    <a:pt x="278" y="29"/>
                  </a:lnTo>
                  <a:lnTo>
                    <a:pt x="278" y="24"/>
                  </a:lnTo>
                  <a:lnTo>
                    <a:pt x="275" y="19"/>
                  </a:lnTo>
                  <a:lnTo>
                    <a:pt x="274" y="14"/>
                  </a:lnTo>
                  <a:lnTo>
                    <a:pt x="270" y="9"/>
                  </a:lnTo>
                  <a:lnTo>
                    <a:pt x="266" y="5"/>
                  </a:lnTo>
                  <a:lnTo>
                    <a:pt x="266" y="5"/>
                  </a:lnTo>
                  <a:close/>
                </a:path>
              </a:pathLst>
            </a:custGeom>
            <a:solidFill>
              <a:srgbClr val="8EC5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669088" y="434303"/>
              <a:ext cx="153988" cy="330200"/>
            </a:xfrm>
            <a:custGeom>
              <a:avLst/>
              <a:gdLst>
                <a:gd name="T0" fmla="*/ 167 w 192"/>
                <a:gd name="T1" fmla="*/ 3 h 415"/>
                <a:gd name="T2" fmla="*/ 167 w 192"/>
                <a:gd name="T3" fmla="*/ 3 h 415"/>
                <a:gd name="T4" fmla="*/ 167 w 192"/>
                <a:gd name="T5" fmla="*/ 3 h 415"/>
                <a:gd name="T6" fmla="*/ 159 w 192"/>
                <a:gd name="T7" fmla="*/ 0 h 415"/>
                <a:gd name="T8" fmla="*/ 152 w 192"/>
                <a:gd name="T9" fmla="*/ 0 h 415"/>
                <a:gd name="T10" fmla="*/ 144 w 192"/>
                <a:gd name="T11" fmla="*/ 1 h 415"/>
                <a:gd name="T12" fmla="*/ 138 w 192"/>
                <a:gd name="T13" fmla="*/ 5 h 415"/>
                <a:gd name="T14" fmla="*/ 132 w 192"/>
                <a:gd name="T15" fmla="*/ 9 h 415"/>
                <a:gd name="T16" fmla="*/ 127 w 192"/>
                <a:gd name="T17" fmla="*/ 14 h 415"/>
                <a:gd name="T18" fmla="*/ 122 w 192"/>
                <a:gd name="T19" fmla="*/ 19 h 415"/>
                <a:gd name="T20" fmla="*/ 119 w 192"/>
                <a:gd name="T21" fmla="*/ 26 h 415"/>
                <a:gd name="T22" fmla="*/ 0 w 192"/>
                <a:gd name="T23" fmla="*/ 393 h 415"/>
                <a:gd name="T24" fmla="*/ 0 w 192"/>
                <a:gd name="T25" fmla="*/ 393 h 415"/>
                <a:gd name="T26" fmla="*/ 8 w 192"/>
                <a:gd name="T27" fmla="*/ 391 h 415"/>
                <a:gd name="T28" fmla="*/ 16 w 192"/>
                <a:gd name="T29" fmla="*/ 390 h 415"/>
                <a:gd name="T30" fmla="*/ 16 w 192"/>
                <a:gd name="T31" fmla="*/ 390 h 415"/>
                <a:gd name="T32" fmla="*/ 23 w 192"/>
                <a:gd name="T33" fmla="*/ 391 h 415"/>
                <a:gd name="T34" fmla="*/ 32 w 192"/>
                <a:gd name="T35" fmla="*/ 393 h 415"/>
                <a:gd name="T36" fmla="*/ 40 w 192"/>
                <a:gd name="T37" fmla="*/ 394 h 415"/>
                <a:gd name="T38" fmla="*/ 46 w 192"/>
                <a:gd name="T39" fmla="*/ 398 h 415"/>
                <a:gd name="T40" fmla="*/ 54 w 192"/>
                <a:gd name="T41" fmla="*/ 401 h 415"/>
                <a:gd name="T42" fmla="*/ 60 w 192"/>
                <a:gd name="T43" fmla="*/ 405 h 415"/>
                <a:gd name="T44" fmla="*/ 66 w 192"/>
                <a:gd name="T45" fmla="*/ 410 h 415"/>
                <a:gd name="T46" fmla="*/ 71 w 192"/>
                <a:gd name="T47" fmla="*/ 415 h 415"/>
                <a:gd name="T48" fmla="*/ 191 w 192"/>
                <a:gd name="T49" fmla="*/ 49 h 415"/>
                <a:gd name="T50" fmla="*/ 191 w 192"/>
                <a:gd name="T51" fmla="*/ 49 h 415"/>
                <a:gd name="T52" fmla="*/ 192 w 192"/>
                <a:gd name="T53" fmla="*/ 42 h 415"/>
                <a:gd name="T54" fmla="*/ 192 w 192"/>
                <a:gd name="T55" fmla="*/ 35 h 415"/>
                <a:gd name="T56" fmla="*/ 191 w 192"/>
                <a:gd name="T57" fmla="*/ 28 h 415"/>
                <a:gd name="T58" fmla="*/ 188 w 192"/>
                <a:gd name="T59" fmla="*/ 21 h 415"/>
                <a:gd name="T60" fmla="*/ 185 w 192"/>
                <a:gd name="T61" fmla="*/ 15 h 415"/>
                <a:gd name="T62" fmla="*/ 180 w 192"/>
                <a:gd name="T63" fmla="*/ 10 h 415"/>
                <a:gd name="T64" fmla="*/ 173 w 192"/>
                <a:gd name="T65" fmla="*/ 5 h 415"/>
                <a:gd name="T66" fmla="*/ 167 w 192"/>
                <a:gd name="T67" fmla="*/ 3 h 415"/>
                <a:gd name="T68" fmla="*/ 167 w 192"/>
                <a:gd name="T69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15">
                  <a:moveTo>
                    <a:pt x="167" y="3"/>
                  </a:moveTo>
                  <a:lnTo>
                    <a:pt x="167" y="3"/>
                  </a:lnTo>
                  <a:lnTo>
                    <a:pt x="167" y="3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1"/>
                  </a:lnTo>
                  <a:lnTo>
                    <a:pt x="138" y="5"/>
                  </a:lnTo>
                  <a:lnTo>
                    <a:pt x="132" y="9"/>
                  </a:lnTo>
                  <a:lnTo>
                    <a:pt x="127" y="14"/>
                  </a:lnTo>
                  <a:lnTo>
                    <a:pt x="122" y="19"/>
                  </a:lnTo>
                  <a:lnTo>
                    <a:pt x="119" y="26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8" y="391"/>
                  </a:lnTo>
                  <a:lnTo>
                    <a:pt x="16" y="390"/>
                  </a:lnTo>
                  <a:lnTo>
                    <a:pt x="16" y="390"/>
                  </a:lnTo>
                  <a:lnTo>
                    <a:pt x="23" y="391"/>
                  </a:lnTo>
                  <a:lnTo>
                    <a:pt x="32" y="393"/>
                  </a:lnTo>
                  <a:lnTo>
                    <a:pt x="40" y="394"/>
                  </a:lnTo>
                  <a:lnTo>
                    <a:pt x="46" y="398"/>
                  </a:lnTo>
                  <a:lnTo>
                    <a:pt x="54" y="401"/>
                  </a:lnTo>
                  <a:lnTo>
                    <a:pt x="60" y="405"/>
                  </a:lnTo>
                  <a:lnTo>
                    <a:pt x="66" y="410"/>
                  </a:lnTo>
                  <a:lnTo>
                    <a:pt x="71" y="415"/>
                  </a:lnTo>
                  <a:lnTo>
                    <a:pt x="191" y="49"/>
                  </a:lnTo>
                  <a:lnTo>
                    <a:pt x="191" y="49"/>
                  </a:lnTo>
                  <a:lnTo>
                    <a:pt x="192" y="42"/>
                  </a:lnTo>
                  <a:lnTo>
                    <a:pt x="192" y="35"/>
                  </a:lnTo>
                  <a:lnTo>
                    <a:pt x="191" y="28"/>
                  </a:lnTo>
                  <a:lnTo>
                    <a:pt x="188" y="21"/>
                  </a:lnTo>
                  <a:lnTo>
                    <a:pt x="185" y="15"/>
                  </a:lnTo>
                  <a:lnTo>
                    <a:pt x="180" y="10"/>
                  </a:lnTo>
                  <a:lnTo>
                    <a:pt x="173" y="5"/>
                  </a:lnTo>
                  <a:lnTo>
                    <a:pt x="167" y="3"/>
                  </a:lnTo>
                  <a:lnTo>
                    <a:pt x="167" y="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294438" y="774028"/>
              <a:ext cx="336550" cy="60325"/>
            </a:xfrm>
            <a:custGeom>
              <a:avLst/>
              <a:gdLst>
                <a:gd name="T0" fmla="*/ 413 w 423"/>
                <a:gd name="T1" fmla="*/ 38 h 75"/>
                <a:gd name="T2" fmla="*/ 413 w 423"/>
                <a:gd name="T3" fmla="*/ 38 h 75"/>
                <a:gd name="T4" fmla="*/ 413 w 423"/>
                <a:gd name="T5" fmla="*/ 27 h 75"/>
                <a:gd name="T6" fmla="*/ 416 w 423"/>
                <a:gd name="T7" fmla="*/ 19 h 75"/>
                <a:gd name="T8" fmla="*/ 418 w 423"/>
                <a:gd name="T9" fmla="*/ 9 h 75"/>
                <a:gd name="T10" fmla="*/ 423 w 423"/>
                <a:gd name="T11" fmla="*/ 0 h 75"/>
                <a:gd name="T12" fmla="*/ 38 w 423"/>
                <a:gd name="T13" fmla="*/ 0 h 75"/>
                <a:gd name="T14" fmla="*/ 38 w 423"/>
                <a:gd name="T15" fmla="*/ 0 h 75"/>
                <a:gd name="T16" fmla="*/ 31 w 423"/>
                <a:gd name="T17" fmla="*/ 1 h 75"/>
                <a:gd name="T18" fmla="*/ 23 w 423"/>
                <a:gd name="T19" fmla="*/ 4 h 75"/>
                <a:gd name="T20" fmla="*/ 17 w 423"/>
                <a:gd name="T21" fmla="*/ 6 h 75"/>
                <a:gd name="T22" fmla="*/ 12 w 423"/>
                <a:gd name="T23" fmla="*/ 11 h 75"/>
                <a:gd name="T24" fmla="*/ 7 w 423"/>
                <a:gd name="T25" fmla="*/ 17 h 75"/>
                <a:gd name="T26" fmla="*/ 3 w 423"/>
                <a:gd name="T27" fmla="*/ 24 h 75"/>
                <a:gd name="T28" fmla="*/ 2 w 423"/>
                <a:gd name="T29" fmla="*/ 30 h 75"/>
                <a:gd name="T30" fmla="*/ 0 w 423"/>
                <a:gd name="T31" fmla="*/ 38 h 75"/>
                <a:gd name="T32" fmla="*/ 0 w 423"/>
                <a:gd name="T33" fmla="*/ 38 h 75"/>
                <a:gd name="T34" fmla="*/ 2 w 423"/>
                <a:gd name="T35" fmla="*/ 45 h 75"/>
                <a:gd name="T36" fmla="*/ 3 w 423"/>
                <a:gd name="T37" fmla="*/ 53 h 75"/>
                <a:gd name="T38" fmla="*/ 7 w 423"/>
                <a:gd name="T39" fmla="*/ 59 h 75"/>
                <a:gd name="T40" fmla="*/ 12 w 423"/>
                <a:gd name="T41" fmla="*/ 64 h 75"/>
                <a:gd name="T42" fmla="*/ 17 w 423"/>
                <a:gd name="T43" fmla="*/ 69 h 75"/>
                <a:gd name="T44" fmla="*/ 23 w 423"/>
                <a:gd name="T45" fmla="*/ 73 h 75"/>
                <a:gd name="T46" fmla="*/ 31 w 423"/>
                <a:gd name="T47" fmla="*/ 75 h 75"/>
                <a:gd name="T48" fmla="*/ 38 w 423"/>
                <a:gd name="T49" fmla="*/ 75 h 75"/>
                <a:gd name="T50" fmla="*/ 423 w 423"/>
                <a:gd name="T51" fmla="*/ 75 h 75"/>
                <a:gd name="T52" fmla="*/ 423 w 423"/>
                <a:gd name="T53" fmla="*/ 75 h 75"/>
                <a:gd name="T54" fmla="*/ 418 w 423"/>
                <a:gd name="T55" fmla="*/ 66 h 75"/>
                <a:gd name="T56" fmla="*/ 416 w 423"/>
                <a:gd name="T57" fmla="*/ 58 h 75"/>
                <a:gd name="T58" fmla="*/ 413 w 423"/>
                <a:gd name="T59" fmla="*/ 48 h 75"/>
                <a:gd name="T60" fmla="*/ 413 w 423"/>
                <a:gd name="T61" fmla="*/ 38 h 75"/>
                <a:gd name="T62" fmla="*/ 413 w 423"/>
                <a:gd name="T6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3" h="75">
                  <a:moveTo>
                    <a:pt x="413" y="38"/>
                  </a:moveTo>
                  <a:lnTo>
                    <a:pt x="413" y="38"/>
                  </a:lnTo>
                  <a:lnTo>
                    <a:pt x="413" y="27"/>
                  </a:lnTo>
                  <a:lnTo>
                    <a:pt x="416" y="19"/>
                  </a:lnTo>
                  <a:lnTo>
                    <a:pt x="418" y="9"/>
                  </a:lnTo>
                  <a:lnTo>
                    <a:pt x="423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3" y="53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9"/>
                  </a:lnTo>
                  <a:lnTo>
                    <a:pt x="23" y="73"/>
                  </a:lnTo>
                  <a:lnTo>
                    <a:pt x="31" y="75"/>
                  </a:lnTo>
                  <a:lnTo>
                    <a:pt x="38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18" y="66"/>
                  </a:lnTo>
                  <a:lnTo>
                    <a:pt x="416" y="58"/>
                  </a:lnTo>
                  <a:lnTo>
                    <a:pt x="413" y="48"/>
                  </a:lnTo>
                  <a:lnTo>
                    <a:pt x="413" y="38"/>
                  </a:lnTo>
                  <a:lnTo>
                    <a:pt x="413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464176" y="586703"/>
              <a:ext cx="247650" cy="247650"/>
            </a:xfrm>
            <a:custGeom>
              <a:avLst/>
              <a:gdLst>
                <a:gd name="T0" fmla="*/ 156 w 312"/>
                <a:gd name="T1" fmla="*/ 0 h 312"/>
                <a:gd name="T2" fmla="*/ 125 w 312"/>
                <a:gd name="T3" fmla="*/ 4 h 312"/>
                <a:gd name="T4" fmla="*/ 96 w 312"/>
                <a:gd name="T5" fmla="*/ 13 h 312"/>
                <a:gd name="T6" fmla="*/ 69 w 312"/>
                <a:gd name="T7" fmla="*/ 27 h 312"/>
                <a:gd name="T8" fmla="*/ 46 w 312"/>
                <a:gd name="T9" fmla="*/ 47 h 312"/>
                <a:gd name="T10" fmla="*/ 27 w 312"/>
                <a:gd name="T11" fmla="*/ 69 h 312"/>
                <a:gd name="T12" fmla="*/ 13 w 312"/>
                <a:gd name="T13" fmla="*/ 96 h 312"/>
                <a:gd name="T14" fmla="*/ 3 w 312"/>
                <a:gd name="T15" fmla="*/ 125 h 312"/>
                <a:gd name="T16" fmla="*/ 0 w 312"/>
                <a:gd name="T17" fmla="*/ 156 h 312"/>
                <a:gd name="T18" fmla="*/ 0 w 312"/>
                <a:gd name="T19" fmla="*/ 171 h 312"/>
                <a:gd name="T20" fmla="*/ 159 w 312"/>
                <a:gd name="T21" fmla="*/ 186 h 312"/>
                <a:gd name="T22" fmla="*/ 66 w 312"/>
                <a:gd name="T23" fmla="*/ 126 h 312"/>
                <a:gd name="T24" fmla="*/ 71 w 312"/>
                <a:gd name="T25" fmla="*/ 112 h 312"/>
                <a:gd name="T26" fmla="*/ 88 w 312"/>
                <a:gd name="T27" fmla="*/ 88 h 312"/>
                <a:gd name="T28" fmla="*/ 112 w 312"/>
                <a:gd name="T29" fmla="*/ 71 h 312"/>
                <a:gd name="T30" fmla="*/ 141 w 312"/>
                <a:gd name="T31" fmla="*/ 62 h 312"/>
                <a:gd name="T32" fmla="*/ 156 w 312"/>
                <a:gd name="T33" fmla="*/ 61 h 312"/>
                <a:gd name="T34" fmla="*/ 175 w 312"/>
                <a:gd name="T35" fmla="*/ 63 h 312"/>
                <a:gd name="T36" fmla="*/ 193 w 312"/>
                <a:gd name="T37" fmla="*/ 68 h 312"/>
                <a:gd name="T38" fmla="*/ 209 w 312"/>
                <a:gd name="T39" fmla="*/ 77 h 312"/>
                <a:gd name="T40" fmla="*/ 224 w 312"/>
                <a:gd name="T41" fmla="*/ 88 h 312"/>
                <a:gd name="T42" fmla="*/ 236 w 312"/>
                <a:gd name="T43" fmla="*/ 103 h 312"/>
                <a:gd name="T44" fmla="*/ 244 w 312"/>
                <a:gd name="T45" fmla="*/ 120 h 312"/>
                <a:gd name="T46" fmla="*/ 249 w 312"/>
                <a:gd name="T47" fmla="*/ 137 h 312"/>
                <a:gd name="T48" fmla="*/ 252 w 312"/>
                <a:gd name="T49" fmla="*/ 156 h 312"/>
                <a:gd name="T50" fmla="*/ 251 w 312"/>
                <a:gd name="T51" fmla="*/ 166 h 312"/>
                <a:gd name="T52" fmla="*/ 247 w 312"/>
                <a:gd name="T53" fmla="*/ 185 h 312"/>
                <a:gd name="T54" fmla="*/ 241 w 312"/>
                <a:gd name="T55" fmla="*/ 202 h 312"/>
                <a:gd name="T56" fmla="*/ 229 w 312"/>
                <a:gd name="T57" fmla="*/ 217 h 312"/>
                <a:gd name="T58" fmla="*/ 217 w 312"/>
                <a:gd name="T59" fmla="*/ 230 h 312"/>
                <a:gd name="T60" fmla="*/ 202 w 312"/>
                <a:gd name="T61" fmla="*/ 241 h 312"/>
                <a:gd name="T62" fmla="*/ 184 w 312"/>
                <a:gd name="T63" fmla="*/ 248 h 312"/>
                <a:gd name="T64" fmla="*/ 166 w 312"/>
                <a:gd name="T65" fmla="*/ 252 h 312"/>
                <a:gd name="T66" fmla="*/ 156 w 312"/>
                <a:gd name="T67" fmla="*/ 252 h 312"/>
                <a:gd name="T68" fmla="*/ 136 w 312"/>
                <a:gd name="T69" fmla="*/ 251 h 312"/>
                <a:gd name="T70" fmla="*/ 117 w 312"/>
                <a:gd name="T71" fmla="*/ 244 h 312"/>
                <a:gd name="T72" fmla="*/ 101 w 312"/>
                <a:gd name="T73" fmla="*/ 236 h 312"/>
                <a:gd name="T74" fmla="*/ 86 w 312"/>
                <a:gd name="T75" fmla="*/ 223 h 312"/>
                <a:gd name="T76" fmla="*/ 15 w 312"/>
                <a:gd name="T77" fmla="*/ 223 h 312"/>
                <a:gd name="T78" fmla="*/ 25 w 312"/>
                <a:gd name="T79" fmla="*/ 242 h 312"/>
                <a:gd name="T80" fmla="*/ 54 w 312"/>
                <a:gd name="T81" fmla="*/ 275 h 312"/>
                <a:gd name="T82" fmla="*/ 72 w 312"/>
                <a:gd name="T83" fmla="*/ 287 h 312"/>
                <a:gd name="T84" fmla="*/ 91 w 312"/>
                <a:gd name="T85" fmla="*/ 298 h 312"/>
                <a:gd name="T86" fmla="*/ 111 w 312"/>
                <a:gd name="T87" fmla="*/ 306 h 312"/>
                <a:gd name="T88" fmla="*/ 134 w 312"/>
                <a:gd name="T89" fmla="*/ 311 h 312"/>
                <a:gd name="T90" fmla="*/ 156 w 312"/>
                <a:gd name="T91" fmla="*/ 312 h 312"/>
                <a:gd name="T92" fmla="*/ 173 w 312"/>
                <a:gd name="T93" fmla="*/ 312 h 312"/>
                <a:gd name="T94" fmla="*/ 203 w 312"/>
                <a:gd name="T95" fmla="*/ 306 h 312"/>
                <a:gd name="T96" fmla="*/ 231 w 312"/>
                <a:gd name="T97" fmla="*/ 293 h 312"/>
                <a:gd name="T98" fmla="*/ 256 w 312"/>
                <a:gd name="T99" fmla="*/ 277 h 312"/>
                <a:gd name="T100" fmla="*/ 277 w 312"/>
                <a:gd name="T101" fmla="*/ 256 h 312"/>
                <a:gd name="T102" fmla="*/ 294 w 312"/>
                <a:gd name="T103" fmla="*/ 230 h 312"/>
                <a:gd name="T104" fmla="*/ 305 w 312"/>
                <a:gd name="T105" fmla="*/ 203 h 312"/>
                <a:gd name="T106" fmla="*/ 311 w 312"/>
                <a:gd name="T107" fmla="*/ 173 h 312"/>
                <a:gd name="T108" fmla="*/ 312 w 312"/>
                <a:gd name="T109" fmla="*/ 156 h 312"/>
                <a:gd name="T110" fmla="*/ 309 w 312"/>
                <a:gd name="T111" fmla="*/ 125 h 312"/>
                <a:gd name="T112" fmla="*/ 300 w 312"/>
                <a:gd name="T113" fmla="*/ 96 h 312"/>
                <a:gd name="T114" fmla="*/ 286 w 312"/>
                <a:gd name="T115" fmla="*/ 69 h 312"/>
                <a:gd name="T116" fmla="*/ 267 w 312"/>
                <a:gd name="T117" fmla="*/ 47 h 312"/>
                <a:gd name="T118" fmla="*/ 243 w 312"/>
                <a:gd name="T119" fmla="*/ 27 h 312"/>
                <a:gd name="T120" fmla="*/ 217 w 312"/>
                <a:gd name="T121" fmla="*/ 13 h 312"/>
                <a:gd name="T122" fmla="*/ 188 w 312"/>
                <a:gd name="T123" fmla="*/ 4 h 312"/>
                <a:gd name="T124" fmla="*/ 156 w 312"/>
                <a:gd name="T12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lnTo>
                    <a:pt x="156" y="0"/>
                  </a:lnTo>
                  <a:lnTo>
                    <a:pt x="140" y="1"/>
                  </a:lnTo>
                  <a:lnTo>
                    <a:pt x="125" y="4"/>
                  </a:lnTo>
                  <a:lnTo>
                    <a:pt x="110" y="8"/>
                  </a:lnTo>
                  <a:lnTo>
                    <a:pt x="96" y="13"/>
                  </a:lnTo>
                  <a:lnTo>
                    <a:pt x="82" y="19"/>
                  </a:lnTo>
                  <a:lnTo>
                    <a:pt x="69" y="27"/>
                  </a:lnTo>
                  <a:lnTo>
                    <a:pt x="57" y="37"/>
                  </a:lnTo>
                  <a:lnTo>
                    <a:pt x="46" y="47"/>
                  </a:lnTo>
                  <a:lnTo>
                    <a:pt x="35" y="57"/>
                  </a:lnTo>
                  <a:lnTo>
                    <a:pt x="27" y="69"/>
                  </a:lnTo>
                  <a:lnTo>
                    <a:pt x="19" y="82"/>
                  </a:lnTo>
                  <a:lnTo>
                    <a:pt x="13" y="96"/>
                  </a:lnTo>
                  <a:lnTo>
                    <a:pt x="7" y="110"/>
                  </a:lnTo>
                  <a:lnTo>
                    <a:pt x="3" y="125"/>
                  </a:lnTo>
                  <a:lnTo>
                    <a:pt x="1" y="141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71"/>
                  </a:lnTo>
                  <a:lnTo>
                    <a:pt x="3" y="186"/>
                  </a:lnTo>
                  <a:lnTo>
                    <a:pt x="159" y="186"/>
                  </a:lnTo>
                  <a:lnTo>
                    <a:pt x="159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71" y="112"/>
                  </a:lnTo>
                  <a:lnTo>
                    <a:pt x="80" y="100"/>
                  </a:lnTo>
                  <a:lnTo>
                    <a:pt x="88" y="88"/>
                  </a:lnTo>
                  <a:lnTo>
                    <a:pt x="100" y="78"/>
                  </a:lnTo>
                  <a:lnTo>
                    <a:pt x="112" y="71"/>
                  </a:lnTo>
                  <a:lnTo>
                    <a:pt x="126" y="66"/>
                  </a:lnTo>
                  <a:lnTo>
                    <a:pt x="141" y="62"/>
                  </a:lnTo>
                  <a:lnTo>
                    <a:pt x="156" y="61"/>
                  </a:lnTo>
                  <a:lnTo>
                    <a:pt x="156" y="61"/>
                  </a:lnTo>
                  <a:lnTo>
                    <a:pt x="166" y="62"/>
                  </a:lnTo>
                  <a:lnTo>
                    <a:pt x="175" y="63"/>
                  </a:lnTo>
                  <a:lnTo>
                    <a:pt x="184" y="66"/>
                  </a:lnTo>
                  <a:lnTo>
                    <a:pt x="193" y="68"/>
                  </a:lnTo>
                  <a:lnTo>
                    <a:pt x="202" y="72"/>
                  </a:lnTo>
                  <a:lnTo>
                    <a:pt x="209" y="77"/>
                  </a:lnTo>
                  <a:lnTo>
                    <a:pt x="217" y="83"/>
                  </a:lnTo>
                  <a:lnTo>
                    <a:pt x="224" y="88"/>
                  </a:lnTo>
                  <a:lnTo>
                    <a:pt x="229" y="96"/>
                  </a:lnTo>
                  <a:lnTo>
                    <a:pt x="236" y="103"/>
                  </a:lnTo>
                  <a:lnTo>
                    <a:pt x="241" y="111"/>
                  </a:lnTo>
                  <a:lnTo>
                    <a:pt x="244" y="120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1" y="166"/>
                  </a:lnTo>
                  <a:lnTo>
                    <a:pt x="249" y="175"/>
                  </a:lnTo>
                  <a:lnTo>
                    <a:pt x="247" y="185"/>
                  </a:lnTo>
                  <a:lnTo>
                    <a:pt x="244" y="194"/>
                  </a:lnTo>
                  <a:lnTo>
                    <a:pt x="241" y="202"/>
                  </a:lnTo>
                  <a:lnTo>
                    <a:pt x="236" y="210"/>
                  </a:lnTo>
                  <a:lnTo>
                    <a:pt x="229" y="217"/>
                  </a:lnTo>
                  <a:lnTo>
                    <a:pt x="224" y="224"/>
                  </a:lnTo>
                  <a:lnTo>
                    <a:pt x="217" y="230"/>
                  </a:lnTo>
                  <a:lnTo>
                    <a:pt x="209" y="236"/>
                  </a:lnTo>
                  <a:lnTo>
                    <a:pt x="202" y="241"/>
                  </a:lnTo>
                  <a:lnTo>
                    <a:pt x="193" y="244"/>
                  </a:lnTo>
                  <a:lnTo>
                    <a:pt x="184" y="248"/>
                  </a:lnTo>
                  <a:lnTo>
                    <a:pt x="175" y="251"/>
                  </a:lnTo>
                  <a:lnTo>
                    <a:pt x="166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46" y="252"/>
                  </a:lnTo>
                  <a:lnTo>
                    <a:pt x="136" y="251"/>
                  </a:lnTo>
                  <a:lnTo>
                    <a:pt x="126" y="248"/>
                  </a:lnTo>
                  <a:lnTo>
                    <a:pt x="117" y="244"/>
                  </a:lnTo>
                  <a:lnTo>
                    <a:pt x="108" y="241"/>
                  </a:lnTo>
                  <a:lnTo>
                    <a:pt x="101" y="236"/>
                  </a:lnTo>
                  <a:lnTo>
                    <a:pt x="93" y="229"/>
                  </a:lnTo>
                  <a:lnTo>
                    <a:pt x="86" y="223"/>
                  </a:lnTo>
                  <a:lnTo>
                    <a:pt x="15" y="223"/>
                  </a:lnTo>
                  <a:lnTo>
                    <a:pt x="15" y="223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9" y="259"/>
                  </a:lnTo>
                  <a:lnTo>
                    <a:pt x="54" y="275"/>
                  </a:lnTo>
                  <a:lnTo>
                    <a:pt x="63" y="281"/>
                  </a:lnTo>
                  <a:lnTo>
                    <a:pt x="72" y="287"/>
                  </a:lnTo>
                  <a:lnTo>
                    <a:pt x="81" y="293"/>
                  </a:lnTo>
                  <a:lnTo>
                    <a:pt x="91" y="298"/>
                  </a:lnTo>
                  <a:lnTo>
                    <a:pt x="101" y="302"/>
                  </a:lnTo>
                  <a:lnTo>
                    <a:pt x="111" y="306"/>
                  </a:lnTo>
                  <a:lnTo>
                    <a:pt x="122" y="308"/>
                  </a:lnTo>
                  <a:lnTo>
                    <a:pt x="134" y="311"/>
                  </a:lnTo>
                  <a:lnTo>
                    <a:pt x="145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73" y="312"/>
                  </a:lnTo>
                  <a:lnTo>
                    <a:pt x="188" y="310"/>
                  </a:lnTo>
                  <a:lnTo>
                    <a:pt x="203" y="306"/>
                  </a:lnTo>
                  <a:lnTo>
                    <a:pt x="217" y="300"/>
                  </a:lnTo>
                  <a:lnTo>
                    <a:pt x="231" y="293"/>
                  </a:lnTo>
                  <a:lnTo>
                    <a:pt x="243" y="286"/>
                  </a:lnTo>
                  <a:lnTo>
                    <a:pt x="256" y="277"/>
                  </a:lnTo>
                  <a:lnTo>
                    <a:pt x="267" y="267"/>
                  </a:lnTo>
                  <a:lnTo>
                    <a:pt x="277" y="256"/>
                  </a:lnTo>
                  <a:lnTo>
                    <a:pt x="286" y="243"/>
                  </a:lnTo>
                  <a:lnTo>
                    <a:pt x="294" y="230"/>
                  </a:lnTo>
                  <a:lnTo>
                    <a:pt x="300" y="217"/>
                  </a:lnTo>
                  <a:lnTo>
                    <a:pt x="305" y="203"/>
                  </a:lnTo>
                  <a:lnTo>
                    <a:pt x="309" y="188"/>
                  </a:lnTo>
                  <a:lnTo>
                    <a:pt x="311" y="173"/>
                  </a:lnTo>
                  <a:lnTo>
                    <a:pt x="312" y="156"/>
                  </a:lnTo>
                  <a:lnTo>
                    <a:pt x="312" y="156"/>
                  </a:lnTo>
                  <a:lnTo>
                    <a:pt x="311" y="141"/>
                  </a:lnTo>
                  <a:lnTo>
                    <a:pt x="309" y="125"/>
                  </a:lnTo>
                  <a:lnTo>
                    <a:pt x="305" y="110"/>
                  </a:lnTo>
                  <a:lnTo>
                    <a:pt x="300" y="96"/>
                  </a:lnTo>
                  <a:lnTo>
                    <a:pt x="294" y="82"/>
                  </a:lnTo>
                  <a:lnTo>
                    <a:pt x="286" y="69"/>
                  </a:lnTo>
                  <a:lnTo>
                    <a:pt x="277" y="57"/>
                  </a:lnTo>
                  <a:lnTo>
                    <a:pt x="267" y="47"/>
                  </a:lnTo>
                  <a:lnTo>
                    <a:pt x="256" y="37"/>
                  </a:lnTo>
                  <a:lnTo>
                    <a:pt x="243" y="27"/>
                  </a:lnTo>
                  <a:lnTo>
                    <a:pt x="231" y="19"/>
                  </a:lnTo>
                  <a:lnTo>
                    <a:pt x="217" y="13"/>
                  </a:lnTo>
                  <a:lnTo>
                    <a:pt x="203" y="8"/>
                  </a:lnTo>
                  <a:lnTo>
                    <a:pt x="188" y="4"/>
                  </a:lnTo>
                  <a:lnTo>
                    <a:pt x="173" y="1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19910" y="6104578"/>
            <a:ext cx="8244306" cy="57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19910" y="7400"/>
            <a:ext cx="8244306" cy="57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5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2.08333E-7 -0.83148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sz="4400" b="1" dirty="0" smtClean="0"/>
              <a:t>תיק תקשורת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אינטראקציה </a:t>
            </a:r>
            <a:r>
              <a:rPr lang="he-IL" dirty="0" smtClean="0"/>
              <a:t>עם הלומדים בקמפוס</a:t>
            </a:r>
            <a:r>
              <a:rPr lang="en-US" dirty="0" smtClean="0"/>
              <a:t>:</a:t>
            </a:r>
            <a:r>
              <a:rPr lang="he-IL" dirty="0" smtClean="0"/>
              <a:t> </a:t>
            </a:r>
            <a:br>
              <a:rPr lang="he-IL" dirty="0" smtClean="0"/>
            </a:br>
            <a:r>
              <a:rPr lang="he-IL" dirty="0" smtClean="0"/>
              <a:t>דיונים</a:t>
            </a:r>
            <a:r>
              <a:rPr lang="he-IL" dirty="0" smtClean="0"/>
              <a:t>, מיילים ולא רק...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/>
              <a:t>הכשרת מפתחים </a:t>
            </a:r>
            <a:r>
              <a:rPr lang="en-US" dirty="0" smtClean="0"/>
              <a:t>2017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80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/>
              <a:t>דרכים מגוונות </a:t>
            </a:r>
            <a:r>
              <a:rPr lang="he-IL" sz="2400" dirty="0" smtClean="0"/>
              <a:t>לאינטראקציה: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/>
              <a:t>סקרים</a:t>
            </a:r>
          </a:p>
          <a:p>
            <a:r>
              <a:rPr lang="he-IL" sz="1600" dirty="0"/>
              <a:t>מפות</a:t>
            </a:r>
          </a:p>
          <a:p>
            <a:r>
              <a:rPr lang="en-US" sz="1600" dirty="0"/>
              <a:t>Badges</a:t>
            </a:r>
            <a:endParaRPr lang="he-IL" sz="1600" dirty="0"/>
          </a:p>
          <a:p>
            <a:r>
              <a:rPr lang="he-IL" sz="1600" dirty="0" smtClean="0"/>
              <a:t>קבוצת </a:t>
            </a:r>
            <a:r>
              <a:rPr lang="en-US" sz="1600" dirty="0"/>
              <a:t>WhatsApp</a:t>
            </a:r>
            <a:r>
              <a:rPr lang="he-IL" sz="1600" dirty="0"/>
              <a:t>/</a:t>
            </a:r>
            <a:r>
              <a:rPr lang="en-US" sz="1600" dirty="0"/>
              <a:t>Facebook</a:t>
            </a:r>
            <a:endParaRPr lang="he-IL" sz="1600" dirty="0"/>
          </a:p>
          <a:p>
            <a:r>
              <a:rPr lang="he-IL" sz="1600" dirty="0"/>
              <a:t>פורומים</a:t>
            </a:r>
          </a:p>
          <a:p>
            <a:r>
              <a:rPr lang="he-IL" sz="1600" dirty="0"/>
              <a:t>דואר אלקטרוני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r="16701"/>
          <a:stretch>
            <a:fillRect/>
          </a:stretch>
        </p:blipFill>
        <p:spPr>
          <a:xfrm>
            <a:off x="2673012" y="169443"/>
            <a:ext cx="5640741" cy="63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"/>
                            </p:stCondLst>
                            <p:childTnLst>
                              <p:par>
                                <p:cTn id="40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"/>
                            </p:stCondLst>
                            <p:childTnLst>
                              <p:par>
                                <p:cTn id="43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50"/>
                            </p:stCondLst>
                            <p:childTnLst>
                              <p:par>
                                <p:cTn id="46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7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50"/>
                            </p:stCondLst>
                            <p:childTnLst>
                              <p:par>
                                <p:cTn id="52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3" dur="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5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45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/>
              <a:t>דרכים מגוונות לאינטראקציה: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b="1" dirty="0">
                <a:solidFill>
                  <a:srgbClr val="FFC000"/>
                </a:solidFill>
              </a:rPr>
              <a:t>סקרים</a:t>
            </a:r>
          </a:p>
          <a:p>
            <a:r>
              <a:rPr lang="he-IL" sz="1600" dirty="0"/>
              <a:t>מפות</a:t>
            </a:r>
          </a:p>
          <a:p>
            <a:r>
              <a:rPr lang="en-US" sz="1600" dirty="0"/>
              <a:t>Badges</a:t>
            </a:r>
            <a:endParaRPr lang="he-IL" sz="1600" dirty="0"/>
          </a:p>
          <a:p>
            <a:r>
              <a:rPr lang="he-IL" sz="1600" dirty="0" smtClean="0"/>
              <a:t>קבוצת </a:t>
            </a:r>
            <a:r>
              <a:rPr lang="en-US" sz="1600" dirty="0"/>
              <a:t>WhatsApp</a:t>
            </a:r>
            <a:r>
              <a:rPr lang="he-IL" sz="1600" dirty="0"/>
              <a:t>/</a:t>
            </a:r>
            <a:r>
              <a:rPr lang="en-US" sz="1600" dirty="0"/>
              <a:t>Facebook</a:t>
            </a:r>
            <a:endParaRPr lang="he-IL" sz="1600" dirty="0"/>
          </a:p>
          <a:p>
            <a:r>
              <a:rPr lang="he-IL" sz="1600" dirty="0"/>
              <a:t>פורומים</a:t>
            </a:r>
          </a:p>
          <a:p>
            <a:r>
              <a:rPr lang="he-IL" sz="1600" dirty="0"/>
              <a:t>דואר אלקטרוני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977218" y="3244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5" name="Shape 117" descr="Civil War Pol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59668" y="401455"/>
            <a:ext cx="5364789" cy="588842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86548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/>
              <a:t>דרכים מגוונות לאינטראקציה: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/>
              <a:t>סקרים</a:t>
            </a:r>
          </a:p>
          <a:p>
            <a:r>
              <a:rPr lang="he-IL" sz="1600" b="1" dirty="0">
                <a:solidFill>
                  <a:srgbClr val="FFC000"/>
                </a:solidFill>
              </a:rPr>
              <a:t>מפות</a:t>
            </a:r>
          </a:p>
          <a:p>
            <a:r>
              <a:rPr lang="en-US" sz="1600" dirty="0"/>
              <a:t>Badges</a:t>
            </a:r>
            <a:endParaRPr lang="he-IL" sz="1600" dirty="0"/>
          </a:p>
          <a:p>
            <a:r>
              <a:rPr lang="he-IL" sz="1600" dirty="0" smtClean="0"/>
              <a:t>קבוצת </a:t>
            </a:r>
            <a:r>
              <a:rPr lang="en-US" sz="1600" dirty="0"/>
              <a:t>WhatsApp</a:t>
            </a:r>
            <a:r>
              <a:rPr lang="he-IL" sz="1600" dirty="0"/>
              <a:t>/</a:t>
            </a:r>
            <a:r>
              <a:rPr lang="en-US" sz="1600" dirty="0"/>
              <a:t>Facebook</a:t>
            </a:r>
            <a:endParaRPr lang="he-IL" sz="1600" dirty="0"/>
          </a:p>
          <a:p>
            <a:r>
              <a:rPr lang="he-IL" sz="1600" dirty="0"/>
              <a:t>פורומים</a:t>
            </a:r>
          </a:p>
          <a:p>
            <a:r>
              <a:rPr lang="he-IL" sz="1600" dirty="0"/>
              <a:t>דואר אלקטרוני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977218" y="3244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8" name="Shape 1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8835" y="903531"/>
            <a:ext cx="7440083" cy="463665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06044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/>
              <a:t>דרכים מגוונות לאינטראקציה: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/>
              <a:t>סקרים</a:t>
            </a:r>
          </a:p>
          <a:p>
            <a:r>
              <a:rPr lang="he-IL" sz="1600" dirty="0"/>
              <a:t>מפות</a:t>
            </a:r>
          </a:p>
          <a:p>
            <a:r>
              <a:rPr lang="en-US" sz="1600" b="1" dirty="0">
                <a:solidFill>
                  <a:srgbClr val="FFC000"/>
                </a:solidFill>
              </a:rPr>
              <a:t>Badges</a:t>
            </a:r>
            <a:endParaRPr lang="he-IL" sz="1600" b="1" dirty="0">
              <a:solidFill>
                <a:srgbClr val="FFC000"/>
              </a:solidFill>
            </a:endParaRPr>
          </a:p>
          <a:p>
            <a:r>
              <a:rPr lang="he-IL" sz="1600" dirty="0" smtClean="0"/>
              <a:t>קבוצת </a:t>
            </a:r>
            <a:r>
              <a:rPr lang="en-US" sz="1600" dirty="0"/>
              <a:t>WhatsApp</a:t>
            </a:r>
            <a:r>
              <a:rPr lang="he-IL" sz="1600" dirty="0"/>
              <a:t>/</a:t>
            </a:r>
            <a:r>
              <a:rPr lang="en-US" sz="1600" dirty="0"/>
              <a:t>Facebook</a:t>
            </a:r>
            <a:endParaRPr lang="he-IL" sz="1600" dirty="0"/>
          </a:p>
          <a:p>
            <a:r>
              <a:rPr lang="he-IL" sz="1600" dirty="0"/>
              <a:t>פורומים</a:t>
            </a:r>
          </a:p>
          <a:p>
            <a:r>
              <a:rPr lang="he-IL" sz="1600" dirty="0"/>
              <a:t>דואר אלקטרוני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977218" y="3244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028" name="Picture 4" descr="https://media.licdn.com/media/p/7/000/20d/010/3c3d9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88" y="663901"/>
            <a:ext cx="61531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quebecoislibre.org/13/mozilla-badges1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95" y="3113061"/>
            <a:ext cx="4341936" cy="30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/>
              <a:t>דרכים מגוונות לאינטראקציה: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/>
              <a:t>סקרים</a:t>
            </a:r>
          </a:p>
          <a:p>
            <a:r>
              <a:rPr lang="he-IL" sz="1600" dirty="0"/>
              <a:t>מפות</a:t>
            </a:r>
          </a:p>
          <a:p>
            <a:r>
              <a:rPr lang="en-US" sz="1600" dirty="0"/>
              <a:t>Badges</a:t>
            </a:r>
            <a:endParaRPr lang="he-IL" sz="1600" dirty="0"/>
          </a:p>
          <a:p>
            <a:r>
              <a:rPr lang="he-IL" sz="1600" b="1" dirty="0" smtClean="0">
                <a:solidFill>
                  <a:srgbClr val="FFC000"/>
                </a:solidFill>
              </a:rPr>
              <a:t>קבוצת </a:t>
            </a:r>
            <a:r>
              <a:rPr lang="en-US" sz="1600" b="1" dirty="0">
                <a:solidFill>
                  <a:srgbClr val="FFC000"/>
                </a:solidFill>
              </a:rPr>
              <a:t>WhatsApp</a:t>
            </a:r>
            <a:r>
              <a:rPr lang="he-IL" sz="1600" b="1" dirty="0">
                <a:solidFill>
                  <a:srgbClr val="FFC000"/>
                </a:solidFill>
              </a:rPr>
              <a:t>/</a:t>
            </a:r>
            <a:r>
              <a:rPr lang="en-US" sz="1600" b="1" dirty="0">
                <a:solidFill>
                  <a:srgbClr val="FFC000"/>
                </a:solidFill>
              </a:rPr>
              <a:t>Facebook</a:t>
            </a:r>
            <a:endParaRPr lang="he-IL" sz="1600" b="1" dirty="0">
              <a:solidFill>
                <a:srgbClr val="FFC000"/>
              </a:solidFill>
            </a:endParaRPr>
          </a:p>
          <a:p>
            <a:r>
              <a:rPr lang="he-IL" sz="1600" dirty="0"/>
              <a:t>פורומים</a:t>
            </a:r>
          </a:p>
          <a:p>
            <a:r>
              <a:rPr lang="he-IL" sz="1600" dirty="0"/>
              <a:t>דואר אלקטרוני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977218" y="3244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2050" name="Picture 2" descr="http://www.advertisemint.com/wp-content/uploads/2016/08/How-To-Find-and-Join-a-Facebook-Gro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69" y="169444"/>
            <a:ext cx="5934773" cy="574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5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/>
              <a:t>דרכים מגוונות לאינטראקציה: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/>
              <a:t>סקרים</a:t>
            </a:r>
          </a:p>
          <a:p>
            <a:r>
              <a:rPr lang="he-IL" sz="1600" dirty="0"/>
              <a:t>מפות</a:t>
            </a:r>
          </a:p>
          <a:p>
            <a:r>
              <a:rPr lang="en-US" sz="1600" dirty="0"/>
              <a:t>Badges</a:t>
            </a:r>
            <a:endParaRPr lang="he-IL" sz="1600" dirty="0"/>
          </a:p>
          <a:p>
            <a:r>
              <a:rPr lang="he-IL" sz="1600" dirty="0"/>
              <a:t>קבוצת </a:t>
            </a:r>
            <a:r>
              <a:rPr lang="en-US" sz="1600" dirty="0"/>
              <a:t>WhatsApp</a:t>
            </a:r>
            <a:r>
              <a:rPr lang="he-IL" sz="1600" dirty="0"/>
              <a:t>/</a:t>
            </a:r>
            <a:r>
              <a:rPr lang="en-US" sz="1600" dirty="0"/>
              <a:t>Facebook</a:t>
            </a:r>
            <a:endParaRPr lang="he-IL" sz="1600" dirty="0"/>
          </a:p>
          <a:p>
            <a:r>
              <a:rPr lang="he-IL" sz="1600" b="1" dirty="0">
                <a:solidFill>
                  <a:srgbClr val="FFC000"/>
                </a:solidFill>
              </a:rPr>
              <a:t>פורומים</a:t>
            </a:r>
          </a:p>
          <a:p>
            <a:r>
              <a:rPr lang="he-IL" sz="1600" dirty="0"/>
              <a:t>דואר אלקטרוני</a:t>
            </a:r>
            <a:endParaRPr lang="en-US" sz="1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977218" y="3244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80906" y="169444"/>
            <a:ext cx="3493265" cy="2579445"/>
            <a:chOff x="5080906" y="169444"/>
            <a:chExt cx="3493265" cy="2579445"/>
          </a:xfrm>
        </p:grpSpPr>
        <p:pic>
          <p:nvPicPr>
            <p:cNvPr id="2052" name="Picture 4" descr="http://jeromeburt.com/wp-content/uploads/2011/12/bigstock_Golodfish_Discrimination_470856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549" y="169444"/>
              <a:ext cx="3228228" cy="208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080906" y="2287224"/>
              <a:ext cx="3493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400" dirty="0" smtClean="0"/>
                <a:t>הלומדים צריכים להרגיש נוח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5717" y="173120"/>
            <a:ext cx="2748335" cy="2575769"/>
            <a:chOff x="1065717" y="173120"/>
            <a:chExt cx="2748335" cy="2575769"/>
          </a:xfrm>
        </p:grpSpPr>
        <p:pic>
          <p:nvPicPr>
            <p:cNvPr id="2054" name="Picture 6" descr="http://www.josebaldaia.com/intuinovare/wp-content/uploads/2012/06/faci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717" y="173120"/>
              <a:ext cx="2748335" cy="2114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82909" y="2287224"/>
              <a:ext cx="22124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400" dirty="0" smtClean="0"/>
                <a:t>צריך להיות מוביל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09440" y="3289173"/>
            <a:ext cx="3277784" cy="2692436"/>
            <a:chOff x="5217549" y="3484527"/>
            <a:chExt cx="3277784" cy="2692436"/>
          </a:xfrm>
        </p:grpSpPr>
        <p:pic>
          <p:nvPicPr>
            <p:cNvPr id="2056" name="Picture 8" descr="http://davidtovey.com/wp-content/uploads/2014/03/Leadership_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549" y="3484527"/>
              <a:ext cx="3277784" cy="2092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021536" y="5715298"/>
              <a:ext cx="1714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Set the tone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4067" y="3122975"/>
            <a:ext cx="3111632" cy="2795389"/>
            <a:chOff x="884067" y="3122975"/>
            <a:chExt cx="3111632" cy="2795389"/>
          </a:xfrm>
        </p:grpSpPr>
        <p:sp>
          <p:nvSpPr>
            <p:cNvPr id="24" name="TextBox 23"/>
            <p:cNvSpPr txBox="1"/>
            <p:nvPr/>
          </p:nvSpPr>
          <p:spPr>
            <a:xfrm>
              <a:off x="899236" y="5456699"/>
              <a:ext cx="30812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400" dirty="0" smtClean="0"/>
                <a:t>שאלות/נושאים מאתגרים</a:t>
              </a:r>
              <a:endParaRPr lang="en-US" sz="2400" dirty="0"/>
            </a:p>
          </p:txBody>
        </p:sp>
        <p:pic>
          <p:nvPicPr>
            <p:cNvPr id="2058" name="Picture 10" descr="http://i0.kym-cdn.com/entries/icons/original/000/004/457/challeng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067" y="3122975"/>
              <a:ext cx="3111632" cy="233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04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Shape 232"/>
          <p:cNvCxnSpPr/>
          <p:nvPr/>
        </p:nvCxnSpPr>
        <p:spPr>
          <a:xfrm>
            <a:off x="-59600" y="47633"/>
            <a:ext cx="12311200" cy="0"/>
          </a:xfrm>
          <a:prstGeom prst="straightConnector1">
            <a:avLst/>
          </a:prstGeom>
          <a:noFill/>
          <a:ln w="76200" cap="flat" cmpd="sng">
            <a:solidFill>
              <a:srgbClr val="089D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3" name="Shape 233"/>
          <p:cNvSpPr txBox="1"/>
          <p:nvPr/>
        </p:nvSpPr>
        <p:spPr>
          <a:xfrm>
            <a:off x="786200" y="628733"/>
            <a:ext cx="10619600" cy="145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rtl="0"/>
            <a:r>
              <a:rPr lang="he-IL" sz="6400" dirty="0" smtClean="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מי רשאי לנהל פורומים?</a:t>
            </a:r>
            <a:endParaRPr lang="en" sz="6400" dirty="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4" name="Shape 234"/>
          <p:cNvCxnSpPr/>
          <p:nvPr/>
        </p:nvCxnSpPr>
        <p:spPr>
          <a:xfrm>
            <a:off x="925433" y="1884433"/>
            <a:ext cx="10316400" cy="0"/>
          </a:xfrm>
          <a:prstGeom prst="straightConnector1">
            <a:avLst/>
          </a:prstGeom>
          <a:noFill/>
          <a:ln w="19050" cap="flat" cmpd="sng">
            <a:solidFill>
              <a:srgbClr val="D6D6D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0464"/>
          <a:stretch/>
        </p:blipFill>
        <p:spPr>
          <a:xfrm>
            <a:off x="222170" y="2155597"/>
            <a:ext cx="7766100" cy="1917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15" y="4144070"/>
            <a:ext cx="7737755" cy="236979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8527311" y="2268279"/>
            <a:ext cx="3430772" cy="2360428"/>
          </a:xfrm>
          <a:prstGeom prst="cloudCallout">
            <a:avLst>
              <a:gd name="adj1" fmla="val -18147"/>
              <a:gd name="adj2" fmla="val 104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2400" dirty="0" smtClean="0"/>
              <a:t>מנהלי דיונים יכולים להוסיף </a:t>
            </a:r>
            <a:r>
              <a:rPr lang="he-IL" sz="2400" dirty="0"/>
              <a:t>ולהסיר את </a:t>
            </a:r>
            <a:r>
              <a:rPr lang="he-IL" sz="2400" dirty="0" smtClean="0"/>
              <a:t>מנחי דיונים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03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Shape 232"/>
          <p:cNvCxnSpPr/>
          <p:nvPr/>
        </p:nvCxnSpPr>
        <p:spPr>
          <a:xfrm>
            <a:off x="-59600" y="47633"/>
            <a:ext cx="12311200" cy="0"/>
          </a:xfrm>
          <a:prstGeom prst="straightConnector1">
            <a:avLst/>
          </a:prstGeom>
          <a:noFill/>
          <a:ln w="76200" cap="flat" cmpd="sng">
            <a:solidFill>
              <a:srgbClr val="089D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3" name="Shape 233"/>
          <p:cNvSpPr txBox="1"/>
          <p:nvPr/>
        </p:nvSpPr>
        <p:spPr>
          <a:xfrm>
            <a:off x="786200" y="628733"/>
            <a:ext cx="10619600" cy="145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rtl="0"/>
            <a:r>
              <a:rPr lang="he-IL" sz="6400" dirty="0" smtClean="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אבחנה בין סוגי </a:t>
            </a:r>
            <a:r>
              <a:rPr lang="he-IL" sz="6400" dirty="0" err="1" smtClean="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פוסטים</a:t>
            </a:r>
            <a:endParaRPr lang="en" sz="6400" dirty="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4" name="Shape 234"/>
          <p:cNvCxnSpPr/>
          <p:nvPr/>
        </p:nvCxnSpPr>
        <p:spPr>
          <a:xfrm>
            <a:off x="925433" y="1884433"/>
            <a:ext cx="10316400" cy="0"/>
          </a:xfrm>
          <a:prstGeom prst="straightConnector1">
            <a:avLst/>
          </a:prstGeom>
          <a:noFill/>
          <a:ln w="19050" cap="flat" cmpd="sng">
            <a:solidFill>
              <a:srgbClr val="D6D6D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1852" y="2084333"/>
            <a:ext cx="5181600" cy="41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147636" y="5891133"/>
            <a:ext cx="4620400" cy="73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rtl="0">
              <a:lnSpc>
                <a:spcPct val="90000"/>
              </a:lnSpc>
              <a:buClr>
                <a:srgbClr val="0099CC"/>
              </a:buClr>
              <a:buSzPct val="25000"/>
            </a:pPr>
            <a:r>
              <a:rPr lang="he-IL" sz="2400" dirty="0" smtClean="0">
                <a:solidFill>
                  <a:srgbClr val="009FE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שאלה שנענתה על ידי הצוות</a:t>
            </a:r>
            <a:endParaRPr lang="en" sz="2400" dirty="0">
              <a:solidFill>
                <a:srgbClr val="009FE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876133" y="4154763"/>
            <a:ext cx="4059999" cy="103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rtl="0">
              <a:lnSpc>
                <a:spcPct val="90000"/>
              </a:lnSpc>
              <a:buClr>
                <a:srgbClr val="0099CC"/>
              </a:buClr>
              <a:buSzPct val="25000"/>
            </a:pPr>
            <a:r>
              <a:rPr lang="he-IL" sz="2400" dirty="0" smtClean="0">
                <a:solidFill>
                  <a:srgbClr val="009FE6"/>
                </a:solidFill>
                <a:latin typeface="Montserrat"/>
                <a:ea typeface="Montserrat"/>
                <a:sym typeface="Montserrat"/>
              </a:rPr>
              <a:t>האם זה  דיון או שאלה</a:t>
            </a:r>
            <a:endParaRPr lang="en" sz="2400" dirty="0">
              <a:solidFill>
                <a:srgbClr val="009FE6"/>
              </a:solidFill>
              <a:latin typeface="Montserrat"/>
              <a:ea typeface="Montserrat"/>
              <a:sym typeface="Montserrat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982532" y="2781577"/>
            <a:ext cx="3953600" cy="88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rtl="0">
              <a:lnSpc>
                <a:spcPct val="90000"/>
              </a:lnSpc>
              <a:buClr>
                <a:srgbClr val="0099CC"/>
              </a:buClr>
              <a:buSzPct val="25000"/>
            </a:pPr>
            <a:r>
              <a:rPr lang="he-IL" sz="2400" dirty="0" smtClean="0">
                <a:solidFill>
                  <a:srgbClr val="009FE6"/>
                </a:solidFill>
                <a:latin typeface="Montserrat"/>
                <a:ea typeface="Montserrat"/>
                <a:sym typeface="Montserrat"/>
              </a:rPr>
              <a:t>מי כתב</a:t>
            </a:r>
          </a:p>
          <a:p>
            <a:pPr algn="ctr" rtl="0">
              <a:lnSpc>
                <a:spcPct val="90000"/>
              </a:lnSpc>
              <a:buClr>
                <a:srgbClr val="0099CC"/>
              </a:buClr>
              <a:buSzPct val="25000"/>
            </a:pPr>
            <a:r>
              <a:rPr lang="he-IL" sz="2400" dirty="0" smtClean="0">
                <a:solidFill>
                  <a:srgbClr val="009FE6"/>
                </a:solidFill>
                <a:latin typeface="Montserrat"/>
                <a:ea typeface="Montserrat"/>
                <a:sym typeface="Montserrat"/>
              </a:rPr>
              <a:t>האם הפוסט נעוץ או לא</a:t>
            </a:r>
            <a:endParaRPr lang="en" sz="2400" dirty="0">
              <a:solidFill>
                <a:srgbClr val="009FE6"/>
              </a:solidFill>
              <a:latin typeface="Montserrat"/>
              <a:ea typeface="Montserrat"/>
              <a:sym typeface="Montserrat"/>
            </a:endParaRPr>
          </a:p>
        </p:txBody>
      </p:sp>
      <p:cxnSp>
        <p:nvCxnSpPr>
          <p:cNvPr id="239" name="Shape 239"/>
          <p:cNvCxnSpPr/>
          <p:nvPr/>
        </p:nvCxnSpPr>
        <p:spPr>
          <a:xfrm>
            <a:off x="4347920" y="3116155"/>
            <a:ext cx="1070000" cy="0"/>
          </a:xfrm>
          <a:prstGeom prst="straightConnector1">
            <a:avLst/>
          </a:prstGeom>
          <a:blipFill rotWithShape="1">
            <a:blip r:embed="rId4">
              <a:alphaModFix/>
            </a:blip>
            <a:tile tx="0" ty="0" sx="99997" sy="99997" flip="none" algn="tl"/>
          </a:blipFill>
          <a:ln w="38100" cap="rnd" cmpd="sng">
            <a:solidFill>
              <a:srgbClr val="4A86E8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40" name="Shape 240"/>
          <p:cNvCxnSpPr/>
          <p:nvPr/>
        </p:nvCxnSpPr>
        <p:spPr>
          <a:xfrm>
            <a:off x="4347920" y="4304033"/>
            <a:ext cx="1070000" cy="0"/>
          </a:xfrm>
          <a:prstGeom prst="straightConnector1">
            <a:avLst/>
          </a:prstGeom>
          <a:blipFill rotWithShape="1">
            <a:blip r:embed="rId4">
              <a:alphaModFix/>
            </a:blip>
            <a:tile tx="0" ty="0" sx="99997" sy="99997" flip="none" algn="tl"/>
          </a:blipFill>
          <a:ln w="38100" cap="rnd" cmpd="sng">
            <a:solidFill>
              <a:srgbClr val="4A86E8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41" name="Shape 241"/>
          <p:cNvCxnSpPr/>
          <p:nvPr/>
        </p:nvCxnSpPr>
        <p:spPr>
          <a:xfrm>
            <a:off x="4347920" y="6081577"/>
            <a:ext cx="1070000" cy="0"/>
          </a:xfrm>
          <a:prstGeom prst="straightConnector1">
            <a:avLst/>
          </a:prstGeom>
          <a:blipFill rotWithShape="1">
            <a:blip r:embed="rId4">
              <a:alphaModFix/>
            </a:blip>
            <a:tile tx="0" ty="0" sx="99997" sy="99997" flip="none" algn="tl"/>
          </a:blipFill>
          <a:ln w="38100" cap="rnd" cmpd="sng">
            <a:solidFill>
              <a:srgbClr val="4A86E8"/>
            </a:solidFill>
            <a:prstDash val="solid"/>
            <a:miter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508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Shape 260"/>
          <p:cNvCxnSpPr/>
          <p:nvPr/>
        </p:nvCxnSpPr>
        <p:spPr>
          <a:xfrm>
            <a:off x="-59600" y="47633"/>
            <a:ext cx="12311200" cy="0"/>
          </a:xfrm>
          <a:prstGeom prst="straightConnector1">
            <a:avLst/>
          </a:prstGeom>
          <a:noFill/>
          <a:ln w="76200" cap="flat" cmpd="sng">
            <a:solidFill>
              <a:srgbClr val="089D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61" name="Shape 261"/>
          <p:cNvSpPr txBox="1"/>
          <p:nvPr/>
        </p:nvSpPr>
        <p:spPr>
          <a:xfrm>
            <a:off x="786200" y="628733"/>
            <a:ext cx="10619600" cy="145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rtl="0"/>
            <a:r>
              <a:rPr lang="he-IL" sz="6400" dirty="0" smtClean="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סינון תצוגה </a:t>
            </a:r>
            <a:endParaRPr lang="en" sz="6400" dirty="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2" name="Shape 262"/>
          <p:cNvCxnSpPr/>
          <p:nvPr/>
        </p:nvCxnSpPr>
        <p:spPr>
          <a:xfrm>
            <a:off x="925433" y="1884433"/>
            <a:ext cx="10316400" cy="0"/>
          </a:xfrm>
          <a:prstGeom prst="straightConnector1">
            <a:avLst/>
          </a:prstGeom>
          <a:noFill/>
          <a:ln w="19050" cap="flat" cmpd="sng">
            <a:solidFill>
              <a:srgbClr val="D6D6D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4424" y="4324540"/>
            <a:ext cx="4108400" cy="23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2595282" y="4324540"/>
            <a:ext cx="3614147" cy="70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rtl="0">
              <a:lnSpc>
                <a:spcPct val="90000"/>
              </a:lnSpc>
              <a:buClr>
                <a:srgbClr val="0099CC"/>
              </a:buClr>
              <a:buSzPct val="25000"/>
            </a:pPr>
            <a:r>
              <a:rPr lang="he-IL" sz="2667" dirty="0" err="1" smtClean="0">
                <a:solidFill>
                  <a:srgbClr val="009FE6"/>
                </a:solidFill>
                <a:latin typeface="Montserrat"/>
                <a:ea typeface="Montserrat"/>
                <a:sym typeface="Montserrat"/>
              </a:rPr>
              <a:t>פוסטים</a:t>
            </a:r>
            <a:r>
              <a:rPr lang="he-IL" sz="2667" dirty="0" smtClean="0">
                <a:solidFill>
                  <a:srgbClr val="009FE6"/>
                </a:solidFill>
                <a:latin typeface="Montserrat"/>
                <a:ea typeface="Montserrat"/>
                <a:sym typeface="Montserrat"/>
              </a:rPr>
              <a:t> שאני עוקב אחריהם</a:t>
            </a:r>
            <a:endParaRPr lang="en" sz="2667" dirty="0">
              <a:solidFill>
                <a:srgbClr val="009FE6"/>
              </a:solidFill>
              <a:latin typeface="Montserrat"/>
              <a:ea typeface="Montserrat"/>
              <a:sym typeface="Montserrat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2501153" y="2888833"/>
            <a:ext cx="3708276" cy="57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rtl="0">
              <a:lnSpc>
                <a:spcPct val="90000"/>
              </a:lnSpc>
              <a:buClr>
                <a:srgbClr val="0099CC"/>
              </a:buClr>
              <a:buSzPct val="25000"/>
            </a:pPr>
            <a:r>
              <a:rPr lang="he-IL" sz="2667" dirty="0" smtClean="0">
                <a:solidFill>
                  <a:srgbClr val="009FE6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על פי פעילות אחרונה או מספר הצבעות</a:t>
            </a:r>
            <a:endParaRPr lang="en" sz="2667" dirty="0">
              <a:solidFill>
                <a:srgbClr val="009FE6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4424" y="2205233"/>
            <a:ext cx="4108400" cy="194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0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/>
              <a:t>דרכים מגוונות לאינטראקציה:</a:t>
            </a:r>
            <a:endParaRPr lang="he-IL" sz="24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r>
              <a:rPr lang="he-IL" sz="1600" dirty="0"/>
              <a:t>סקרים</a:t>
            </a:r>
          </a:p>
          <a:p>
            <a:r>
              <a:rPr lang="he-IL" sz="1600" dirty="0"/>
              <a:t>מפות</a:t>
            </a:r>
          </a:p>
          <a:p>
            <a:r>
              <a:rPr lang="en-US" sz="1600" dirty="0"/>
              <a:t>Badges</a:t>
            </a:r>
            <a:endParaRPr lang="he-IL" sz="1600" dirty="0"/>
          </a:p>
          <a:p>
            <a:r>
              <a:rPr lang="he-IL" sz="1600" dirty="0"/>
              <a:t>קבוצת </a:t>
            </a:r>
            <a:r>
              <a:rPr lang="en-US" sz="1600" dirty="0"/>
              <a:t>WhatsApp</a:t>
            </a:r>
            <a:r>
              <a:rPr lang="he-IL" sz="1600" dirty="0"/>
              <a:t>/</a:t>
            </a:r>
            <a:r>
              <a:rPr lang="en-US" sz="1600" dirty="0"/>
              <a:t>Facebook</a:t>
            </a:r>
            <a:endParaRPr lang="he-IL" sz="1600" dirty="0"/>
          </a:p>
          <a:p>
            <a:r>
              <a:rPr lang="he-IL" sz="1600" dirty="0"/>
              <a:t>פורומים</a:t>
            </a:r>
          </a:p>
          <a:p>
            <a:r>
              <a:rPr lang="he-IL" sz="1600" b="1" dirty="0">
                <a:solidFill>
                  <a:srgbClr val="FFC000"/>
                </a:solidFill>
              </a:rPr>
              <a:t>דואר אלקטרוני</a:t>
            </a:r>
            <a:endParaRPr lang="en-US" sz="1600" b="1" dirty="0">
              <a:solidFill>
                <a:srgbClr val="FFC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977218" y="3244334"/>
            <a:ext cx="237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18642" y="653538"/>
            <a:ext cx="3475131" cy="2424752"/>
            <a:chOff x="518642" y="653538"/>
            <a:chExt cx="3475131" cy="2424752"/>
          </a:xfrm>
        </p:grpSpPr>
        <p:pic>
          <p:nvPicPr>
            <p:cNvPr id="4100" name="Picture 4" descr="http://d1cgjtrsdeqk19.cloudfront.net/user_image_uploads/funz/d8c34b4787c02ea765a9ddd1145ce62d/medium/2016_03_31_12_03_57_____539d24_8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2" y="653538"/>
              <a:ext cx="3475131" cy="1940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285428" y="2616625"/>
              <a:ext cx="1941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400" dirty="0" smtClean="0"/>
                <a:t>בזמנים קבועים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11381" y="656641"/>
            <a:ext cx="2908481" cy="2421649"/>
            <a:chOff x="5111381" y="656641"/>
            <a:chExt cx="2908481" cy="2421649"/>
          </a:xfrm>
        </p:grpSpPr>
        <p:pic>
          <p:nvPicPr>
            <p:cNvPr id="4098" name="Picture 2" descr="http://core0.staticworld.net/images/article/2016/06/spam_email_screen_stock-100664936-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381" y="656641"/>
              <a:ext cx="2908481" cy="1940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578152" y="2616625"/>
              <a:ext cx="1992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400" dirty="0" smtClean="0"/>
                <a:t>בתדירות נמוכה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63215" y="3345669"/>
            <a:ext cx="3048000" cy="2831294"/>
            <a:chOff x="4963215" y="3345669"/>
            <a:chExt cx="3048000" cy="2831294"/>
          </a:xfrm>
        </p:grpSpPr>
        <p:pic>
          <p:nvPicPr>
            <p:cNvPr id="4102" name="Picture 6" descr="http://www.mystudios.co.il/wp-content/uploads/2015/10/%D7%A9%D7%99%D7%A8-%D7%91%D7%9E%D7%AA%D7%A0%D7%94-%D7%A7%D7%9C%D7%99%D7%A4-%D7%91%D7%94%D7%A4%D7%AA%D7%A2%D7%94-%D7%90%D7%99%D7%A9-%D7%A7%D7%95%D7%9C%D7%A2-%D7%9C%D7%9E%D7%98%D7%A8%D7%9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215" y="3345669"/>
              <a:ext cx="3048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124086" y="5715298"/>
              <a:ext cx="26324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400" dirty="0" smtClean="0"/>
                <a:t>ממוקד ומקדם פעולה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8642" y="3345669"/>
            <a:ext cx="3475131" cy="2845039"/>
            <a:chOff x="518642" y="3345669"/>
            <a:chExt cx="3475131" cy="2845039"/>
          </a:xfrm>
        </p:grpSpPr>
        <p:sp>
          <p:nvSpPr>
            <p:cNvPr id="27" name="TextBox 26"/>
            <p:cNvSpPr txBox="1"/>
            <p:nvPr/>
          </p:nvSpPr>
          <p:spPr>
            <a:xfrm>
              <a:off x="1779953" y="5729043"/>
              <a:ext cx="9525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sz="2400" dirty="0" smtClean="0"/>
                <a:t>מעניין!</a:t>
              </a:r>
              <a:endParaRPr lang="en-US" sz="2400" dirty="0"/>
            </a:p>
          </p:txBody>
        </p:sp>
        <p:pic>
          <p:nvPicPr>
            <p:cNvPr id="4104" name="Picture 8" descr="http://www.ynet.co.il/PicServer2/02022009/1978354/2_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2" y="3345669"/>
              <a:ext cx="3475131" cy="238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32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" name="Shape 368"/>
          <p:cNvCxnSpPr/>
          <p:nvPr/>
        </p:nvCxnSpPr>
        <p:spPr>
          <a:xfrm>
            <a:off x="-59600" y="47633"/>
            <a:ext cx="12311200" cy="0"/>
          </a:xfrm>
          <a:prstGeom prst="straightConnector1">
            <a:avLst/>
          </a:prstGeom>
          <a:noFill/>
          <a:ln w="76200" cap="flat" cmpd="sng">
            <a:solidFill>
              <a:srgbClr val="089D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69" name="Shape 369"/>
          <p:cNvSpPr txBox="1"/>
          <p:nvPr/>
        </p:nvSpPr>
        <p:spPr>
          <a:xfrm>
            <a:off x="786200" y="628733"/>
            <a:ext cx="10619600" cy="145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rtl="0"/>
            <a:r>
              <a:rPr lang="he-IL" sz="6400" dirty="0" smtClean="0">
                <a:solidFill>
                  <a:srgbClr val="393939"/>
                </a:solidFill>
                <a:latin typeface="Open Sans"/>
                <a:ea typeface="Open Sans"/>
                <a:cs typeface="Open Sans"/>
                <a:sym typeface="Open Sans"/>
              </a:rPr>
              <a:t>כתיבת מייל מתוך המערכת</a:t>
            </a:r>
            <a:endParaRPr lang="en" sz="6400" dirty="0">
              <a:solidFill>
                <a:srgbClr val="39393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Shape 370"/>
          <p:cNvSpPr txBox="1"/>
          <p:nvPr/>
        </p:nvSpPr>
        <p:spPr>
          <a:xfrm>
            <a:off x="1361288" y="2153837"/>
            <a:ext cx="2940424" cy="105641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152396" rtl="0">
              <a:lnSpc>
                <a:spcPct val="110000"/>
              </a:lnSpc>
              <a:buClr>
                <a:srgbClr val="666666"/>
              </a:buClr>
              <a:buSzPct val="100000"/>
            </a:pPr>
            <a:r>
              <a:rPr lang="he-IL" sz="2400" dirty="0" smtClean="0">
                <a:solidFill>
                  <a:srgbClr val="666666"/>
                </a:solidFill>
                <a:latin typeface="Montserrat"/>
                <a:ea typeface="Montserrat"/>
                <a:sym typeface="Montserrat"/>
              </a:rPr>
              <a:t>נסו קודם לשלוח לעצמכם!</a:t>
            </a:r>
            <a:endParaRPr sz="2400" dirty="0">
              <a:solidFill>
                <a:srgbClr val="666666"/>
              </a:solidFill>
              <a:latin typeface="Montserrat"/>
              <a:ea typeface="Montserrat"/>
              <a:sym typeface="Montserrat"/>
            </a:endParaRPr>
          </a:p>
        </p:txBody>
      </p:sp>
      <p:cxnSp>
        <p:nvCxnSpPr>
          <p:cNvPr id="371" name="Shape 371"/>
          <p:cNvCxnSpPr/>
          <p:nvPr/>
        </p:nvCxnSpPr>
        <p:spPr>
          <a:xfrm>
            <a:off x="925433" y="1884433"/>
            <a:ext cx="10316400" cy="0"/>
          </a:xfrm>
          <a:prstGeom prst="straightConnector1">
            <a:avLst/>
          </a:prstGeom>
          <a:noFill/>
          <a:ln w="19050" cap="flat" cmpd="sng">
            <a:solidFill>
              <a:srgbClr val="D6D6D6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23901"/>
            <a:ext cx="7258050" cy="5429250"/>
          </a:xfrm>
          <a:prstGeom prst="rect">
            <a:avLst/>
          </a:prstGeom>
        </p:spPr>
      </p:pic>
      <p:pic>
        <p:nvPicPr>
          <p:cNvPr id="7" name="Shape 333" descr="science_happiness_emai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8500" y="2288829"/>
            <a:ext cx="6814650" cy="3683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95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58" y="689978"/>
            <a:ext cx="7947638" cy="4411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9910" y="169444"/>
            <a:ext cx="8244306" cy="4931946"/>
          </a:xfrm>
          <a:prstGeom prst="rect">
            <a:avLst/>
          </a:prstGeom>
          <a:solidFill>
            <a:srgbClr val="646464">
              <a:alpha val="40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6053" t="48201"/>
          <a:stretch/>
        </p:blipFill>
        <p:spPr>
          <a:xfrm>
            <a:off x="1438362" y="2097387"/>
            <a:ext cx="5877031" cy="3447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42" y="4177777"/>
            <a:ext cx="6871870" cy="13728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2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/>
          <p:cNvSpPr/>
          <p:nvPr/>
        </p:nvSpPr>
        <p:spPr>
          <a:xfrm>
            <a:off x="-984740" y="280327"/>
            <a:ext cx="4355123" cy="1513304"/>
          </a:xfrm>
          <a:prstGeom prst="roundRect">
            <a:avLst>
              <a:gd name="adj" fmla="val 50000"/>
            </a:avLst>
          </a:prstGeom>
          <a:solidFill>
            <a:srgbClr val="6EC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Rounded Rectangle 7"/>
          <p:cNvSpPr/>
          <p:nvPr/>
        </p:nvSpPr>
        <p:spPr>
          <a:xfrm>
            <a:off x="10826262" y="3736122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5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ounded Rectangle 115"/>
          <p:cNvSpPr/>
          <p:nvPr/>
        </p:nvSpPr>
        <p:spPr>
          <a:xfrm>
            <a:off x="-1916723" y="4832230"/>
            <a:ext cx="2872152" cy="1096108"/>
          </a:xfrm>
          <a:prstGeom prst="roundRect">
            <a:avLst>
              <a:gd name="adj" fmla="val 50000"/>
            </a:avLst>
          </a:prstGeom>
          <a:solidFill>
            <a:srgbClr val="FAC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9" y="1966823"/>
            <a:ext cx="9161253" cy="1543139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e-IL" dirty="0" smtClean="0"/>
              <a:t>תודה!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12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40" y="967686"/>
            <a:ext cx="6877498" cy="49028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7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500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83" y="1993491"/>
            <a:ext cx="6310161" cy="27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3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">
        <p159:morph option="byObjec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389" y="723942"/>
            <a:ext cx="4069348" cy="524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14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5467" y="365125"/>
            <a:ext cx="3250009" cy="1076813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Alef" panose="00000500000000000000" pitchFamily="2" charset="-79"/>
                <a:cs typeface="Alef" panose="00000500000000000000" pitchFamily="2" charset="-79"/>
              </a:rPr>
              <a:t>נושאים שעל הפרק: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25467" y="1825625"/>
            <a:ext cx="3250009" cy="4351338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latin typeface="Alef" panose="00000500000000000000" pitchFamily="2" charset="-79"/>
                <a:cs typeface="Alef" panose="00000500000000000000" pitchFamily="2" charset="-79"/>
              </a:rPr>
              <a:t>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b="1" dirty="0">
                <a:solidFill>
                  <a:schemeClr val="accent2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בעיות נפוצות ברישום תלמידים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עדכוני טאב הבית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Alef" panose="00000500000000000000" pitchFamily="2" charset="-79"/>
                <a:cs typeface="Alef" panose="00000500000000000000" pitchFamily="2" charset="-79"/>
              </a:rPr>
              <a:t>Beta Testing</a:t>
            </a:r>
            <a:endParaRPr lang="he-IL" sz="1600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he-IL" sz="1600" dirty="0">
                <a:latin typeface="Alef" panose="00000500000000000000" pitchFamily="2" charset="-79"/>
                <a:cs typeface="Alef" panose="00000500000000000000" pitchFamily="2" charset="-79"/>
              </a:rPr>
              <a:t>ניהול סטודנטים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684126" y="0"/>
            <a:ext cx="0" cy="669134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910" y="169444"/>
            <a:ext cx="8244306" cy="635245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42063" y="2607809"/>
            <a:ext cx="0" cy="147572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4342064" y="325181"/>
            <a:ext cx="4122152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א| דפדפן לא נתמך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19910" y="325181"/>
            <a:ext cx="4122153" cy="43497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he-IL" sz="2000" dirty="0">
                <a:latin typeface="Alef" panose="00000500000000000000" pitchFamily="2" charset="-79"/>
                <a:cs typeface="Alef" panose="00000500000000000000" pitchFamily="2" charset="-79"/>
              </a:rPr>
              <a:t>ב| בעיות בטופס ההרשמה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40" y="967278"/>
            <a:ext cx="1427679" cy="183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9" y="1379173"/>
            <a:ext cx="2370220" cy="10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1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00">
        <p159:morph option="byObject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7267</TotalTime>
  <Words>566</Words>
  <Application>Microsoft Office PowerPoint</Application>
  <PresentationFormat>Widescreen</PresentationFormat>
  <Paragraphs>199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Alef</vt:lpstr>
      <vt:lpstr>Arial</vt:lpstr>
      <vt:lpstr>Calibri</vt:lpstr>
      <vt:lpstr>Montserrat</vt:lpstr>
      <vt:lpstr>Open Sans</vt:lpstr>
      <vt:lpstr>Wingdings</vt:lpstr>
      <vt:lpstr>Office Theme</vt:lpstr>
      <vt:lpstr>נא להדק חגורות! הרצת קורס בקמפוס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נושאים שעל הפרק:</vt:lpstr>
      <vt:lpstr>תיק תקשורת אינטראקציה עם הלומדים בקמפוס:  דיונים, מיילים ולא רק...</vt:lpstr>
      <vt:lpstr>דרכים מגוונות לאינטראקציה:</vt:lpstr>
      <vt:lpstr>דרכים מגוונות לאינטראקציה:</vt:lpstr>
      <vt:lpstr>דרכים מגוונות לאינטראקציה:</vt:lpstr>
      <vt:lpstr>דרכים מגוונות לאינטראקציה:</vt:lpstr>
      <vt:lpstr>דרכים מגוונות לאינטראקציה:</vt:lpstr>
      <vt:lpstr>דרכים מגוונות לאינטראקציה:</vt:lpstr>
      <vt:lpstr>PowerPoint Presentation</vt:lpstr>
      <vt:lpstr>PowerPoint Presentation</vt:lpstr>
      <vt:lpstr>PowerPoint Presentation</vt:lpstr>
      <vt:lpstr>דרכים מגוונות לאינטראקציה: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Aviv Mizrachi</dc:creator>
  <cp:lastModifiedBy>Eran Raviv</cp:lastModifiedBy>
  <cp:revision>143</cp:revision>
  <dcterms:created xsi:type="dcterms:W3CDTF">2016-11-30T11:10:27Z</dcterms:created>
  <dcterms:modified xsi:type="dcterms:W3CDTF">2017-01-16T17:45:03Z</dcterms:modified>
</cp:coreProperties>
</file>